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8"/>
  </p:notesMasterIdLst>
  <p:sldIdLst>
    <p:sldId id="257" r:id="rId2"/>
    <p:sldId id="258" r:id="rId3"/>
    <p:sldId id="260" r:id="rId4"/>
    <p:sldId id="290" r:id="rId5"/>
    <p:sldId id="274" r:id="rId6"/>
    <p:sldId id="275" r:id="rId7"/>
    <p:sldId id="291" r:id="rId8"/>
    <p:sldId id="292" r:id="rId9"/>
    <p:sldId id="282" r:id="rId10"/>
    <p:sldId id="293" r:id="rId11"/>
    <p:sldId id="294" r:id="rId12"/>
    <p:sldId id="281" r:id="rId13"/>
    <p:sldId id="295" r:id="rId14"/>
    <p:sldId id="296" r:id="rId15"/>
    <p:sldId id="297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0359"/>
    <a:srgbClr val="D703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81172" autoAdjust="0"/>
  </p:normalViewPr>
  <p:slideViewPr>
    <p:cSldViewPr snapToGrid="0">
      <p:cViewPr>
        <p:scale>
          <a:sx n="64" d="100"/>
          <a:sy n="64" d="100"/>
        </p:scale>
        <p:origin x="960" y="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7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66396-E022-4513-92AC-E0DB54BEC0F6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367799-32B7-4AC8-B793-7FB761C7C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966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EF7976F-E41A-4D87-8399-B5D7E7572B7E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 smtClean="0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5" name="Date Placeholder 7"/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958F33E-E67B-4FEB-9EDB-2D5EB1A06D5F}" type="datetime1">
              <a:rPr lang="en-US" altLang="en-US" smtClean="0"/>
              <a:pPr>
                <a:spcBef>
                  <a:spcPct val="0"/>
                </a:spcBef>
              </a:pPr>
              <a:t>8/13/2020</a:t>
            </a:fld>
            <a:endParaRPr lang="en-US" altLang="en-US" smtClean="0"/>
          </a:p>
        </p:txBody>
      </p:sp>
      <p:sp>
        <p:nvSpPr>
          <p:cNvPr id="10246" name="Footer Placeholder 8"/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vi-VN" altLang="en-US" smtClean="0"/>
              <a:t>CBGD: Nguyễn Trần Thi Văn</a:t>
            </a:r>
            <a:endParaRPr lang="en-US" altLang="en-US" smtClean="0"/>
          </a:p>
        </p:txBody>
      </p:sp>
      <p:sp>
        <p:nvSpPr>
          <p:cNvPr id="10247" name="Header Placeholder 9"/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mtClean="0"/>
              <a:t>Bài giảng môn CSLT1</a:t>
            </a:r>
          </a:p>
        </p:txBody>
      </p:sp>
    </p:spTree>
    <p:extLst>
      <p:ext uri="{BB962C8B-B14F-4D97-AF65-F5344CB8AC3E}">
        <p14:creationId xmlns:p14="http://schemas.microsoft.com/office/powerpoint/2010/main" val="2214681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367799-32B7-4AC8-B793-7FB761C7C7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53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367799-32B7-4AC8-B793-7FB761C7C77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7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367799-32B7-4AC8-B793-7FB761C7C77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06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D55AF-8BE3-4720-B64C-2D2BA0568C63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5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22872-3F09-408A-9250-530283BEBFDF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24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AE437-AC1B-45B9-AC5A-3693427874FE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088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052A1-0BD5-40BC-BF02-94E763282B05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96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44B63-5FCE-455C-94DB-E3DDF18BE020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79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2C8F-C6DF-49CE-9C7B-E2995DD95D56}" type="datetime1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6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EA6D-B827-49E5-8F28-C303D6C0CD68}" type="datetime1">
              <a:rPr lang="en-US" smtClean="0"/>
              <a:t>8/13/2020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075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18E17-8902-4E5D-9FBE-8679B003548E}" type="datetime1">
              <a:rPr lang="en-US" smtClean="0"/>
              <a:t>8/13/2020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07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4020-487B-4522-801E-70463331D3E7}" type="datetime1">
              <a:rPr lang="en-US" smtClean="0"/>
              <a:t>8/13/2020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411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C9FD3-833B-44F7-8970-CFDEBD172917}" type="datetime1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46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C03E5-3F1C-48F3-BE90-E279E785C1BB}" type="datetime1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91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728EF-5E2C-41B3-9CA8-EF1CBF8154DE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CC396-BA0A-4754-966D-F2421581E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7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3583" y="3103333"/>
            <a:ext cx="10862359" cy="1474507"/>
          </a:xfrm>
        </p:spPr>
        <p:txBody>
          <a:bodyPr>
            <a:normAutofit/>
          </a:bodyPr>
          <a:lstStyle/>
          <a:p>
            <a:r>
              <a:rPr lang="en-US" altLang="en-US" sz="4400" b="1" dirty="0" err="1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Tìm</a:t>
            </a:r>
            <a:r>
              <a:rPr lang="en-US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 </a:t>
            </a:r>
            <a:r>
              <a:rPr lang="en-US" altLang="en-US" sz="4400" b="1" dirty="0" err="1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hiểu</a:t>
            </a:r>
            <a:r>
              <a:rPr lang="en-US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 Spring Restful API, Angular</a:t>
            </a:r>
            <a:r>
              <a:rPr lang="en-US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/>
            </a:r>
            <a:br>
              <a:rPr lang="en-US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</a:br>
            <a:r>
              <a:rPr lang="vi-VN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Xây </a:t>
            </a:r>
            <a:r>
              <a:rPr lang="vi-VN" altLang="en-US" sz="4400" b="1" dirty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dựng </a:t>
            </a:r>
            <a:r>
              <a:rPr lang="vi-VN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web</a:t>
            </a:r>
            <a:r>
              <a:rPr lang="en-US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site </a:t>
            </a:r>
            <a:r>
              <a:rPr lang="en-US" altLang="en-US" sz="4400" b="1" dirty="0" err="1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bán</a:t>
            </a:r>
            <a:r>
              <a:rPr lang="en-US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 </a:t>
            </a:r>
            <a:r>
              <a:rPr lang="en-US" altLang="en-US" sz="4400" b="1" dirty="0" err="1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đồ</a:t>
            </a:r>
            <a:r>
              <a:rPr lang="en-US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 </a:t>
            </a:r>
            <a:r>
              <a:rPr lang="en-US" altLang="en-US" sz="4400" b="1" dirty="0" err="1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nội</a:t>
            </a:r>
            <a:r>
              <a:rPr lang="en-US" altLang="en-US" sz="4400" b="1" dirty="0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 </a:t>
            </a:r>
            <a:r>
              <a:rPr lang="en-US" altLang="en-US" sz="4400" b="1" dirty="0" err="1" smtClean="0">
                <a:solidFill>
                  <a:srgbClr val="002060"/>
                </a:solidFill>
                <a:latin typeface="Calibri (Body)"/>
                <a:cs typeface="Arial" panose="020B0604020202020204" pitchFamily="34" charset="0"/>
              </a:rPr>
              <a:t>thất</a:t>
            </a:r>
            <a:endParaRPr lang="en-US" altLang="en-US" sz="4400" b="1" dirty="0">
              <a:solidFill>
                <a:schemeClr val="accent6">
                  <a:lumMod val="75000"/>
                </a:schemeClr>
              </a:solidFill>
              <a:latin typeface="Calibri (Body)"/>
              <a:cs typeface="Arial" panose="020B0604020202020204" pitchFamily="34" charset="0"/>
            </a:endParaRPr>
          </a:p>
        </p:txBody>
      </p:sp>
      <p:sp>
        <p:nvSpPr>
          <p:cNvPr id="922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857500" y="2427452"/>
            <a:ext cx="6400800" cy="658812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3200" b="1" dirty="0" err="1" smtClean="0">
                <a:solidFill>
                  <a:srgbClr val="FF66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r>
              <a:rPr lang="en-US" altLang="en-US" sz="3200" b="1" dirty="0" smtClean="0">
                <a:solidFill>
                  <a:srgbClr val="FF66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FF66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tài</a:t>
            </a:r>
            <a:r>
              <a:rPr lang="en-US" altLang="en-US" sz="3200" b="1" dirty="0" smtClean="0">
                <a:solidFill>
                  <a:srgbClr val="FF66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endParaRPr lang="en-US" altLang="en-US" sz="3200" b="1" dirty="0">
              <a:solidFill>
                <a:srgbClr val="FF66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222" name="Text Box 5"/>
          <p:cNvSpPr txBox="1">
            <a:spLocks noChangeArrowheads="1"/>
          </p:cNvSpPr>
          <p:nvPr/>
        </p:nvSpPr>
        <p:spPr bwMode="auto">
          <a:xfrm>
            <a:off x="8086668" y="5198891"/>
            <a:ext cx="298773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accent1"/>
              </a:buClr>
              <a:buFontTx/>
              <a:buNone/>
            </a:pP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Sinh</a:t>
            </a: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viên</a:t>
            </a: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thực</a:t>
            </a: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hiện</a:t>
            </a: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:</a:t>
            </a:r>
            <a:endParaRPr lang="en-US" altLang="en-US" sz="2400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9223" name="Text Box 6"/>
          <p:cNvSpPr txBox="1">
            <a:spLocks noChangeArrowheads="1"/>
          </p:cNvSpPr>
          <p:nvPr/>
        </p:nvSpPr>
        <p:spPr bwMode="auto">
          <a:xfrm>
            <a:off x="1943100" y="1685600"/>
            <a:ext cx="8229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>
                <a:schemeClr val="accent1"/>
              </a:buClr>
              <a:buFontTx/>
              <a:buNone/>
            </a:pPr>
            <a:r>
              <a:rPr lang="en-US" altLang="en-US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KHÓA LUẬN TỐT NGHIỆP</a:t>
            </a:r>
            <a:endParaRPr lang="en-US" altLang="en-US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224" name="Text Box 7"/>
          <p:cNvSpPr txBox="1">
            <a:spLocks noChangeArrowheads="1"/>
          </p:cNvSpPr>
          <p:nvPr/>
        </p:nvSpPr>
        <p:spPr bwMode="auto">
          <a:xfrm>
            <a:off x="1943100" y="69851"/>
            <a:ext cx="8229600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>
                <a:schemeClr val="accent1"/>
              </a:buClr>
              <a:buFontTx/>
              <a:buNone/>
            </a:pP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Đại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học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Sư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phạm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Kỹ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thuật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TP. HCM</a:t>
            </a:r>
            <a:br>
              <a:rPr lang="en-US" altLang="en-US" sz="2800" b="1" dirty="0">
                <a:solidFill>
                  <a:srgbClr val="002060"/>
                </a:solidFill>
                <a:latin typeface="+mn-lt"/>
              </a:rPr>
            </a:b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Khoa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Công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nghệ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800" b="1" dirty="0" err="1">
                <a:solidFill>
                  <a:srgbClr val="002060"/>
                </a:solidFill>
                <a:latin typeface="+mn-lt"/>
              </a:rPr>
              <a:t>Thông</a:t>
            </a: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 tin</a:t>
            </a:r>
            <a:br>
              <a:rPr lang="en-US" altLang="en-US" sz="2800" b="1" dirty="0">
                <a:solidFill>
                  <a:srgbClr val="002060"/>
                </a:solidFill>
                <a:latin typeface="+mn-lt"/>
              </a:rPr>
            </a:br>
            <a:r>
              <a:rPr lang="en-US" altLang="en-US" sz="2800" b="1" dirty="0">
                <a:solidFill>
                  <a:srgbClr val="002060"/>
                </a:solidFill>
                <a:latin typeface="+mn-lt"/>
              </a:rPr>
              <a:t>----o0o----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086668" y="5664258"/>
            <a:ext cx="3540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Trần </a:t>
            </a:r>
            <a:r>
              <a:rPr lang="en-US" dirty="0" err="1" smtClean="0">
                <a:solidFill>
                  <a:srgbClr val="002060"/>
                </a:solidFill>
              </a:rPr>
              <a:t>Thị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Ngọc</a:t>
            </a:r>
            <a:r>
              <a:rPr lang="en-US" dirty="0" smtClean="0">
                <a:solidFill>
                  <a:srgbClr val="002060"/>
                </a:solidFill>
              </a:rPr>
              <a:t> Trâm</a:t>
            </a:r>
            <a:r>
              <a:rPr lang="en-US" dirty="0" smtClean="0">
                <a:solidFill>
                  <a:srgbClr val="002060"/>
                </a:solidFill>
              </a:rPr>
              <a:t>    16110543</a:t>
            </a:r>
            <a:endParaRPr lang="en-US" dirty="0" smtClean="0">
              <a:solidFill>
                <a:srgbClr val="002060"/>
              </a:solidFill>
            </a:endParaRPr>
          </a:p>
          <a:p>
            <a:r>
              <a:rPr lang="en-US" dirty="0" err="1" smtClean="0">
                <a:solidFill>
                  <a:srgbClr val="002060"/>
                </a:solidFill>
              </a:rPr>
              <a:t>Phạm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Gia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Thịnh</a:t>
            </a:r>
            <a:r>
              <a:rPr lang="en-US" dirty="0" smtClean="0">
                <a:solidFill>
                  <a:srgbClr val="002060"/>
                </a:solidFill>
              </a:rPr>
              <a:t>	   </a:t>
            </a:r>
            <a:r>
              <a:rPr lang="en-US" dirty="0" smtClean="0">
                <a:solidFill>
                  <a:srgbClr val="002060"/>
                </a:solidFill>
              </a:rPr>
              <a:t>16110475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1029" name="Picture 5" descr="C:\Users\Administrator\Desktop\tải xuố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3292" y="69851"/>
            <a:ext cx="1204036" cy="1198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1143292" y="5207058"/>
            <a:ext cx="428342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accent1"/>
              </a:buClr>
              <a:buFontTx/>
              <a:buNone/>
            </a:pP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GVHD: </a:t>
            </a: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ThS</a:t>
            </a: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. </a:t>
            </a: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Nguyễn</a:t>
            </a: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 Minh </a:t>
            </a: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Đạo</a:t>
            </a:r>
            <a:endParaRPr lang="en-US" altLang="en-US" sz="2400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1143292" y="5664258"/>
            <a:ext cx="436470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accent1"/>
              </a:buClr>
              <a:buFontTx/>
              <a:buNone/>
            </a:pP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GVPB: </a:t>
            </a: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ThS</a:t>
            </a: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. </a:t>
            </a: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Mai </a:t>
            </a: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Tuấn</a:t>
            </a:r>
            <a:r>
              <a:rPr lang="en-US" altLang="en-US" sz="2400" dirty="0" smtClean="0">
                <a:solidFill>
                  <a:srgbClr val="002060"/>
                </a:solidFill>
                <a:latin typeface="+mn-lt"/>
              </a:rPr>
              <a:t> </a:t>
            </a:r>
            <a:r>
              <a:rPr lang="en-US" altLang="en-US" sz="2400" dirty="0" err="1" smtClean="0">
                <a:solidFill>
                  <a:srgbClr val="002060"/>
                </a:solidFill>
                <a:latin typeface="+mn-lt"/>
              </a:rPr>
              <a:t>Khôi</a:t>
            </a:r>
            <a:endParaRPr lang="en-US" altLang="en-US" sz="2400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17" name="Picture 2" descr="Kết quả hình ảnh cho icon spkt">
            <a:extLst>
              <a:ext uri="{FF2B5EF4-FFF2-40B4-BE49-F238E27FC236}">
                <a16:creationId xmlns:a16="http://schemas.microsoft.com/office/drawing/2014/main" id="{14570846-7185-49BB-96C8-E847BE9C4B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606"/>
          <a:stretch/>
        </p:blipFill>
        <p:spPr bwMode="auto">
          <a:xfrm>
            <a:off x="9624684" y="55681"/>
            <a:ext cx="1201577" cy="121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1774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5CCC396-BA0A-4754-966D-F2421581E7A5}" type="slidenum">
              <a:rPr lang="en-US" smtClean="0"/>
              <a:t>10</a:t>
            </a:fld>
            <a:endParaRPr lang="en-US"/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974666" y="130136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 smtClean="0">
                <a:solidFill>
                  <a:srgbClr val="F30359"/>
                </a:solidFill>
              </a:rPr>
              <a:t>4. Demo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chương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trình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12844" y="648872"/>
            <a:ext cx="12779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Admin</a:t>
            </a:r>
            <a:endParaRPr lang="en-US" sz="3200" dirty="0"/>
          </a:p>
        </p:txBody>
      </p:sp>
      <p:pic>
        <p:nvPicPr>
          <p:cNvPr id="4" name="admin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0875" y="1233647"/>
            <a:ext cx="11031511" cy="524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18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5CCC396-BA0A-4754-966D-F2421581E7A5}" type="slidenum">
              <a:rPr lang="en-US" smtClean="0"/>
              <a:t>11</a:t>
            </a:fld>
            <a:endParaRPr lang="en-US"/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974666" y="130136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 smtClean="0">
                <a:solidFill>
                  <a:srgbClr val="F30359"/>
                </a:solidFill>
              </a:rPr>
              <a:t>4. Demo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chương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trình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49311" y="617963"/>
            <a:ext cx="18269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Employee</a:t>
            </a:r>
            <a:endParaRPr lang="en-US" sz="3200" dirty="0"/>
          </a:p>
        </p:txBody>
      </p:sp>
      <p:pic>
        <p:nvPicPr>
          <p:cNvPr id="4" name="employee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4832" y="1171961"/>
            <a:ext cx="11225912" cy="533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78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5CCC396-BA0A-4754-966D-F2421581E7A5}" type="slidenum">
              <a:rPr lang="en-US" smtClean="0"/>
              <a:t>12</a:t>
            </a:fld>
            <a:endParaRPr lang="en-US"/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943020" y="222575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 smtClean="0">
                <a:solidFill>
                  <a:srgbClr val="F30359"/>
                </a:solidFill>
              </a:rPr>
              <a:t>5.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Kết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luận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54046" y="1547307"/>
            <a:ext cx="9734862" cy="3036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3200" dirty="0"/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 err="1" smtClean="0"/>
              <a:t>Xây</a:t>
            </a:r>
            <a:r>
              <a:rPr lang="en-US" sz="3200" dirty="0" smtClean="0"/>
              <a:t> </a:t>
            </a:r>
            <a:r>
              <a:rPr lang="en-US" sz="3200" dirty="0" err="1"/>
              <a:t>dựng</a:t>
            </a:r>
            <a:r>
              <a:rPr lang="en-US" sz="3200" dirty="0"/>
              <a:t> </a:t>
            </a:r>
            <a:r>
              <a:rPr lang="en-US" sz="3200" dirty="0" err="1"/>
              <a:t>thành</a:t>
            </a:r>
            <a:r>
              <a:rPr lang="en-US" sz="3200" dirty="0"/>
              <a:t> </a:t>
            </a:r>
            <a:r>
              <a:rPr lang="en-US" sz="3200" dirty="0" err="1"/>
              <a:t>công</a:t>
            </a:r>
            <a:r>
              <a:rPr lang="en-US" sz="3200" dirty="0"/>
              <a:t> Website </a:t>
            </a:r>
            <a:r>
              <a:rPr lang="en-US" sz="3200" dirty="0" err="1"/>
              <a:t>trong</a:t>
            </a:r>
            <a:r>
              <a:rPr lang="en-US" sz="3200" dirty="0"/>
              <a:t> </a:t>
            </a:r>
            <a:r>
              <a:rPr lang="en-US" sz="3200" dirty="0" err="1"/>
              <a:t>lĩnh</a:t>
            </a:r>
            <a:r>
              <a:rPr lang="en-US" sz="3200" dirty="0"/>
              <a:t> </a:t>
            </a:r>
            <a:r>
              <a:rPr lang="en-US" sz="3200" dirty="0" err="1"/>
              <a:t>vực</a:t>
            </a:r>
            <a:r>
              <a:rPr lang="en-US" sz="3200" dirty="0"/>
              <a:t> </a:t>
            </a:r>
            <a:r>
              <a:rPr lang="en-US" sz="3200" dirty="0" err="1"/>
              <a:t>bán</a:t>
            </a:r>
            <a:r>
              <a:rPr lang="en-US" sz="3200" dirty="0"/>
              <a:t> </a:t>
            </a:r>
            <a:r>
              <a:rPr lang="en-US" sz="3200" dirty="0" err="1"/>
              <a:t>hàng</a:t>
            </a:r>
            <a:r>
              <a:rPr lang="en-US" sz="3200" dirty="0"/>
              <a:t> </a:t>
            </a:r>
            <a:r>
              <a:rPr lang="en-US" sz="3200" dirty="0" err="1"/>
              <a:t>nội</a:t>
            </a:r>
            <a:r>
              <a:rPr lang="en-US" sz="3200" dirty="0"/>
              <a:t> </a:t>
            </a:r>
            <a:r>
              <a:rPr lang="en-US" sz="3200" dirty="0" err="1"/>
              <a:t>thất</a:t>
            </a:r>
            <a:r>
              <a:rPr lang="en-US" sz="3200" dirty="0"/>
              <a:t> online.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 err="1"/>
              <a:t>Đảm</a:t>
            </a:r>
            <a:r>
              <a:rPr lang="en-US" sz="3200" dirty="0"/>
              <a:t> </a:t>
            </a:r>
            <a:r>
              <a:rPr lang="en-US" sz="3200" dirty="0" err="1"/>
              <a:t>bảo</a:t>
            </a:r>
            <a:r>
              <a:rPr lang="en-US" sz="3200" dirty="0"/>
              <a:t> </a:t>
            </a:r>
            <a:r>
              <a:rPr lang="en-US" sz="3200" dirty="0" err="1"/>
              <a:t>được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chức</a:t>
            </a:r>
            <a:r>
              <a:rPr lang="en-US" sz="3200" dirty="0"/>
              <a:t> </a:t>
            </a:r>
            <a:r>
              <a:rPr lang="en-US" sz="3200" dirty="0" err="1"/>
              <a:t>năng</a:t>
            </a:r>
            <a:r>
              <a:rPr lang="en-US" sz="3200" dirty="0"/>
              <a:t> </a:t>
            </a:r>
            <a:r>
              <a:rPr lang="en-US" sz="3200" dirty="0" err="1"/>
              <a:t>cơ</a:t>
            </a:r>
            <a:r>
              <a:rPr lang="en-US" sz="3200" dirty="0"/>
              <a:t> </a:t>
            </a:r>
            <a:r>
              <a:rPr lang="en-US" sz="3200" dirty="0" err="1"/>
              <a:t>bản</a:t>
            </a:r>
            <a:r>
              <a:rPr lang="en-US" sz="3200" dirty="0"/>
              <a:t> </a:t>
            </a:r>
            <a:r>
              <a:rPr lang="en-US" sz="3200" dirty="0" err="1"/>
              <a:t>như</a:t>
            </a:r>
            <a:r>
              <a:rPr lang="en-US" sz="3200" dirty="0"/>
              <a:t> </a:t>
            </a:r>
            <a:r>
              <a:rPr lang="en-US" sz="3200" dirty="0" err="1"/>
              <a:t>đăng</a:t>
            </a:r>
            <a:r>
              <a:rPr lang="en-US" sz="3200" dirty="0"/>
              <a:t> </a:t>
            </a:r>
            <a:r>
              <a:rPr lang="en-US" sz="3200" dirty="0" err="1"/>
              <a:t>nhập</a:t>
            </a:r>
            <a:r>
              <a:rPr lang="en-US" sz="3200" dirty="0"/>
              <a:t>, </a:t>
            </a:r>
            <a:r>
              <a:rPr lang="en-US" sz="3200" dirty="0" err="1"/>
              <a:t>đăng</a:t>
            </a:r>
            <a:r>
              <a:rPr lang="en-US" sz="3200" dirty="0"/>
              <a:t> </a:t>
            </a:r>
            <a:r>
              <a:rPr lang="en-US" sz="3200" dirty="0" err="1"/>
              <a:t>ký</a:t>
            </a:r>
            <a:r>
              <a:rPr lang="en-US" sz="3200" dirty="0"/>
              <a:t>, </a:t>
            </a:r>
            <a:r>
              <a:rPr lang="en-US" sz="3200" dirty="0" err="1"/>
              <a:t>giỏ</a:t>
            </a:r>
            <a:r>
              <a:rPr lang="en-US" sz="3200" dirty="0"/>
              <a:t> </a:t>
            </a:r>
            <a:r>
              <a:rPr lang="en-US" sz="3200" dirty="0" err="1"/>
              <a:t>hàng</a:t>
            </a:r>
            <a:r>
              <a:rPr lang="en-US" sz="3200" dirty="0"/>
              <a:t>, </a:t>
            </a:r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thao</a:t>
            </a:r>
            <a:r>
              <a:rPr lang="en-US" sz="3200" dirty="0"/>
              <a:t> </a:t>
            </a:r>
            <a:r>
              <a:rPr lang="en-US" sz="3200" dirty="0" err="1"/>
              <a:t>tác</a:t>
            </a:r>
            <a:r>
              <a:rPr lang="en-US" sz="3200" dirty="0"/>
              <a:t> </a:t>
            </a:r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admin.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 err="1"/>
              <a:t>Vận</a:t>
            </a:r>
            <a:r>
              <a:rPr lang="en-US" sz="3200" dirty="0"/>
              <a:t> </a:t>
            </a:r>
            <a:r>
              <a:rPr lang="en-US" sz="3200" dirty="0" err="1"/>
              <a:t>dụng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công</a:t>
            </a:r>
            <a:r>
              <a:rPr lang="en-US" sz="3200" dirty="0"/>
              <a:t> </a:t>
            </a:r>
            <a:r>
              <a:rPr lang="en-US" sz="3200" dirty="0" err="1"/>
              <a:t>nghệ</a:t>
            </a:r>
            <a:r>
              <a:rPr lang="en-US" sz="3200" dirty="0"/>
              <a:t>: Spring Restful API, Angular 8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0762" y="1254920"/>
            <a:ext cx="50852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3200" b="1" dirty="0"/>
              <a:t>NHỮNG KẾT QUẢ ĐẠT ĐƯỢC</a:t>
            </a:r>
          </a:p>
        </p:txBody>
      </p:sp>
    </p:spTree>
    <p:extLst>
      <p:ext uri="{BB962C8B-B14F-4D97-AF65-F5344CB8AC3E}">
        <p14:creationId xmlns:p14="http://schemas.microsoft.com/office/powerpoint/2010/main" val="1910009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5CCC396-BA0A-4754-966D-F2421581E7A5}" type="slidenum">
              <a:rPr lang="en-US" smtClean="0"/>
              <a:t>13</a:t>
            </a:fld>
            <a:endParaRPr lang="en-US"/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943020" y="222575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 smtClean="0">
                <a:solidFill>
                  <a:srgbClr val="F30359"/>
                </a:solidFill>
              </a:rPr>
              <a:t>5.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Kết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luận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137892" y="1029712"/>
            <a:ext cx="1077928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3000" dirty="0"/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000" dirty="0" err="1"/>
              <a:t>Giao</a:t>
            </a:r>
            <a:r>
              <a:rPr lang="en-US" sz="3000" dirty="0"/>
              <a:t> </a:t>
            </a:r>
            <a:r>
              <a:rPr lang="en-US" sz="3000" dirty="0" err="1"/>
              <a:t>diện</a:t>
            </a:r>
            <a:r>
              <a:rPr lang="en-US" sz="3000" dirty="0"/>
              <a:t> </a:t>
            </a:r>
            <a:r>
              <a:rPr lang="en-US" sz="3000" dirty="0" err="1"/>
              <a:t>đơn</a:t>
            </a:r>
            <a:r>
              <a:rPr lang="en-US" sz="3000" dirty="0"/>
              <a:t> </a:t>
            </a:r>
            <a:r>
              <a:rPr lang="en-US" sz="3000" dirty="0" err="1"/>
              <a:t>giản</a:t>
            </a:r>
            <a:r>
              <a:rPr lang="en-US" sz="3000" dirty="0"/>
              <a:t>, </a:t>
            </a:r>
            <a:r>
              <a:rPr lang="en-US" sz="3000" dirty="0" err="1"/>
              <a:t>dễ</a:t>
            </a:r>
            <a:r>
              <a:rPr lang="en-US" sz="3000" dirty="0"/>
              <a:t> </a:t>
            </a:r>
            <a:r>
              <a:rPr lang="en-US" sz="3000" dirty="0" err="1"/>
              <a:t>sử</a:t>
            </a:r>
            <a:r>
              <a:rPr lang="en-US" sz="3000" dirty="0"/>
              <a:t> </a:t>
            </a:r>
            <a:r>
              <a:rPr lang="en-US" sz="3000" dirty="0" err="1"/>
              <a:t>dụng</a:t>
            </a:r>
            <a:r>
              <a:rPr lang="en-US" sz="3000" dirty="0"/>
              <a:t>, </a:t>
            </a:r>
            <a:r>
              <a:rPr lang="en-US" sz="3000" dirty="0" err="1"/>
              <a:t>màu</a:t>
            </a:r>
            <a:r>
              <a:rPr lang="en-US" sz="3000" dirty="0"/>
              <a:t> </a:t>
            </a:r>
            <a:r>
              <a:rPr lang="en-US" sz="3000" dirty="0" err="1"/>
              <a:t>sắc</a:t>
            </a:r>
            <a:r>
              <a:rPr lang="en-US" sz="3000" dirty="0"/>
              <a:t> </a:t>
            </a:r>
            <a:r>
              <a:rPr lang="en-US" sz="3000" dirty="0" err="1"/>
              <a:t>hài</a:t>
            </a:r>
            <a:r>
              <a:rPr lang="en-US" sz="3000" dirty="0"/>
              <a:t> </a:t>
            </a:r>
            <a:r>
              <a:rPr lang="en-US" sz="3000" dirty="0" err="1"/>
              <a:t>hòa</a:t>
            </a:r>
            <a:endParaRPr lang="en-US" sz="3000" dirty="0"/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000" dirty="0" err="1"/>
              <a:t>Có</a:t>
            </a:r>
            <a:r>
              <a:rPr lang="en-US" sz="3000" dirty="0"/>
              <a:t> </a:t>
            </a:r>
            <a:r>
              <a:rPr lang="en-US" sz="3000" dirty="0" err="1"/>
              <a:t>chức</a:t>
            </a:r>
            <a:r>
              <a:rPr lang="en-US" sz="3000" dirty="0"/>
              <a:t> </a:t>
            </a:r>
            <a:r>
              <a:rPr lang="en-US" sz="3000" dirty="0" err="1"/>
              <a:t>năng</a:t>
            </a:r>
            <a:r>
              <a:rPr lang="en-US" sz="3000" dirty="0"/>
              <a:t> </a:t>
            </a:r>
            <a:r>
              <a:rPr lang="en-US" sz="3000" dirty="0" err="1"/>
              <a:t>đăng</a:t>
            </a:r>
            <a:r>
              <a:rPr lang="en-US" sz="3000" dirty="0"/>
              <a:t> </a:t>
            </a:r>
            <a:r>
              <a:rPr lang="en-US" sz="3000" dirty="0" err="1"/>
              <a:t>nhập</a:t>
            </a:r>
            <a:r>
              <a:rPr lang="en-US" sz="3000" dirty="0"/>
              <a:t> </a:t>
            </a:r>
            <a:r>
              <a:rPr lang="en-US" sz="3000" dirty="0" err="1"/>
              <a:t>bằng</a:t>
            </a:r>
            <a:r>
              <a:rPr lang="en-US" sz="3000" dirty="0"/>
              <a:t> Facebook </a:t>
            </a:r>
            <a:r>
              <a:rPr lang="en-US" sz="3000" dirty="0" err="1"/>
              <a:t>hoặc</a:t>
            </a:r>
            <a:r>
              <a:rPr lang="en-US" sz="3000" dirty="0"/>
              <a:t> </a:t>
            </a:r>
            <a:r>
              <a:rPr lang="en-US" sz="3000" dirty="0" err="1"/>
              <a:t>Googgle</a:t>
            </a:r>
            <a:r>
              <a:rPr lang="en-US" sz="3000" dirty="0"/>
              <a:t> </a:t>
            </a:r>
            <a:r>
              <a:rPr lang="en-US" sz="3000" dirty="0" err="1"/>
              <a:t>tạo</a:t>
            </a:r>
            <a:r>
              <a:rPr lang="en-US" sz="3000" dirty="0"/>
              <a:t> </a:t>
            </a:r>
            <a:r>
              <a:rPr lang="en-US" sz="3000" dirty="0" err="1"/>
              <a:t>sự</a:t>
            </a:r>
            <a:r>
              <a:rPr lang="en-US" sz="3000" dirty="0"/>
              <a:t> </a:t>
            </a:r>
            <a:r>
              <a:rPr lang="en-US" sz="3000" dirty="0" err="1"/>
              <a:t>thuận</a:t>
            </a:r>
            <a:r>
              <a:rPr lang="en-US" sz="3000" dirty="0"/>
              <a:t> </a:t>
            </a:r>
            <a:r>
              <a:rPr lang="en-US" sz="3000" dirty="0" err="1"/>
              <a:t>tiện</a:t>
            </a:r>
            <a:r>
              <a:rPr lang="en-US" sz="3000" dirty="0"/>
              <a:t> </a:t>
            </a:r>
            <a:r>
              <a:rPr lang="en-US" sz="3000" dirty="0" err="1"/>
              <a:t>cho</a:t>
            </a:r>
            <a:r>
              <a:rPr lang="en-US" sz="3000" dirty="0"/>
              <a:t> </a:t>
            </a:r>
            <a:r>
              <a:rPr lang="en-US" sz="3000" dirty="0" err="1"/>
              <a:t>người</a:t>
            </a:r>
            <a:r>
              <a:rPr lang="en-US" sz="3000" dirty="0"/>
              <a:t> </a:t>
            </a:r>
            <a:r>
              <a:rPr lang="en-US" sz="3000" dirty="0" err="1"/>
              <a:t>dùng</a:t>
            </a:r>
            <a:r>
              <a:rPr lang="en-US" sz="3000" dirty="0"/>
              <a:t>.</a:t>
            </a: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000" dirty="0" err="1" smtClean="0"/>
              <a:t>Mã</a:t>
            </a:r>
            <a:r>
              <a:rPr lang="en-US" sz="3000" dirty="0" smtClean="0"/>
              <a:t> </a:t>
            </a:r>
            <a:r>
              <a:rPr lang="en-US" sz="3000" dirty="0" err="1"/>
              <a:t>hóa</a:t>
            </a:r>
            <a:r>
              <a:rPr lang="en-US" sz="3000" dirty="0"/>
              <a:t> password </a:t>
            </a:r>
            <a:r>
              <a:rPr lang="en-US" sz="3000" dirty="0" err="1"/>
              <a:t>BCrypt</a:t>
            </a:r>
            <a:r>
              <a:rPr lang="en-US" sz="3000" dirty="0"/>
              <a:t> </a:t>
            </a:r>
            <a:r>
              <a:rPr lang="en-US" sz="3000" dirty="0" err="1"/>
              <a:t>trước</a:t>
            </a:r>
            <a:r>
              <a:rPr lang="en-US" sz="3000" dirty="0"/>
              <a:t> </a:t>
            </a:r>
            <a:r>
              <a:rPr lang="en-US" sz="3000" dirty="0" err="1"/>
              <a:t>khi</a:t>
            </a:r>
            <a:r>
              <a:rPr lang="en-US" sz="3000" dirty="0"/>
              <a:t> </a:t>
            </a:r>
            <a:r>
              <a:rPr lang="en-US" sz="3000" dirty="0" err="1"/>
              <a:t>lưu</a:t>
            </a:r>
            <a:r>
              <a:rPr lang="en-US" sz="3000" dirty="0"/>
              <a:t> </a:t>
            </a:r>
            <a:r>
              <a:rPr lang="en-US" sz="3000" dirty="0" err="1"/>
              <a:t>vào</a:t>
            </a:r>
            <a:r>
              <a:rPr lang="en-US" sz="3000" dirty="0"/>
              <a:t> CSDL </a:t>
            </a:r>
            <a:r>
              <a:rPr lang="en-US" sz="3000" dirty="0" err="1"/>
              <a:t>nhằm</a:t>
            </a:r>
            <a:r>
              <a:rPr lang="en-US" sz="3000" dirty="0"/>
              <a:t> </a:t>
            </a:r>
            <a:r>
              <a:rPr lang="en-US" sz="3000" dirty="0" err="1"/>
              <a:t>tăng</a:t>
            </a:r>
            <a:r>
              <a:rPr lang="en-US" sz="3000" dirty="0"/>
              <a:t> </a:t>
            </a:r>
            <a:r>
              <a:rPr lang="en-US" sz="3000" dirty="0" err="1"/>
              <a:t>tính</a:t>
            </a:r>
            <a:r>
              <a:rPr lang="en-US" sz="3000" dirty="0"/>
              <a:t> </a:t>
            </a:r>
            <a:r>
              <a:rPr lang="en-US" sz="3000" dirty="0" err="1"/>
              <a:t>bảo</a:t>
            </a:r>
            <a:r>
              <a:rPr lang="en-US" sz="3000" dirty="0"/>
              <a:t> </a:t>
            </a:r>
            <a:r>
              <a:rPr lang="en-US" sz="3000" dirty="0" err="1"/>
              <a:t>mật</a:t>
            </a:r>
            <a:endParaRPr lang="en-US" sz="3000" dirty="0"/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000" dirty="0" err="1"/>
              <a:t>Hệ</a:t>
            </a:r>
            <a:r>
              <a:rPr lang="en-US" sz="3000" dirty="0"/>
              <a:t> </a:t>
            </a:r>
            <a:r>
              <a:rPr lang="en-US" sz="3000" dirty="0" err="1"/>
              <a:t>quản</a:t>
            </a:r>
            <a:r>
              <a:rPr lang="en-US" sz="3000" dirty="0"/>
              <a:t> </a:t>
            </a:r>
            <a:r>
              <a:rPr lang="en-US" sz="3000" dirty="0" err="1"/>
              <a:t>trị</a:t>
            </a:r>
            <a:r>
              <a:rPr lang="en-US" sz="3000" dirty="0"/>
              <a:t> </a:t>
            </a:r>
            <a:r>
              <a:rPr lang="en-US" sz="3000" dirty="0" err="1"/>
              <a:t>cơ</a:t>
            </a:r>
            <a:r>
              <a:rPr lang="en-US" sz="3000" dirty="0"/>
              <a:t> </a:t>
            </a:r>
            <a:r>
              <a:rPr lang="en-US" sz="3000" dirty="0" err="1"/>
              <a:t>sở</a:t>
            </a:r>
            <a:r>
              <a:rPr lang="en-US" sz="3000" dirty="0"/>
              <a:t> </a:t>
            </a:r>
            <a:r>
              <a:rPr lang="en-US" sz="3000" dirty="0" err="1"/>
              <a:t>dữ</a:t>
            </a:r>
            <a:r>
              <a:rPr lang="en-US" sz="3000" dirty="0"/>
              <a:t> </a:t>
            </a:r>
            <a:r>
              <a:rPr lang="en-US" sz="3000" dirty="0" err="1"/>
              <a:t>liệu</a:t>
            </a:r>
            <a:r>
              <a:rPr lang="en-US" sz="3000" dirty="0"/>
              <a:t> </a:t>
            </a:r>
            <a:r>
              <a:rPr lang="en-US" sz="3000" dirty="0" err="1"/>
              <a:t>tiên</a:t>
            </a:r>
            <a:r>
              <a:rPr lang="en-US" sz="3000" dirty="0"/>
              <a:t> </a:t>
            </a:r>
            <a:r>
              <a:rPr lang="en-US" sz="3000" dirty="0" err="1"/>
              <a:t>tiến</a:t>
            </a:r>
            <a:r>
              <a:rPr lang="en-US" sz="3000" dirty="0"/>
              <a:t>, </a:t>
            </a:r>
            <a:r>
              <a:rPr lang="en-US" sz="3000" dirty="0" err="1"/>
              <a:t>hiệu</a:t>
            </a:r>
            <a:r>
              <a:rPr lang="en-US" sz="3000" dirty="0"/>
              <a:t> </a:t>
            </a:r>
            <a:r>
              <a:rPr lang="en-US" sz="3000" dirty="0" err="1"/>
              <a:t>năng</a:t>
            </a:r>
            <a:r>
              <a:rPr lang="en-US" sz="3000" dirty="0"/>
              <a:t> </a:t>
            </a:r>
            <a:r>
              <a:rPr lang="en-US" sz="3000" dirty="0" err="1" smtClean="0"/>
              <a:t>cao</a:t>
            </a:r>
            <a:endParaRPr lang="en-US" sz="3000" dirty="0" smtClean="0"/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000" dirty="0" err="1" smtClean="0"/>
              <a:t>Thống</a:t>
            </a:r>
            <a:r>
              <a:rPr lang="en-US" sz="3000" dirty="0" smtClean="0"/>
              <a:t> </a:t>
            </a:r>
            <a:r>
              <a:rPr lang="en-US" sz="3000" dirty="0" err="1" smtClean="0"/>
              <a:t>kê</a:t>
            </a:r>
            <a:r>
              <a:rPr lang="en-US" sz="3000" dirty="0" smtClean="0"/>
              <a:t> </a:t>
            </a:r>
            <a:r>
              <a:rPr lang="en-US" sz="3000" dirty="0" err="1" smtClean="0"/>
              <a:t>doanh</a:t>
            </a:r>
            <a:r>
              <a:rPr lang="en-US" sz="3000" dirty="0" smtClean="0"/>
              <a:t> </a:t>
            </a:r>
            <a:r>
              <a:rPr lang="en-US" sz="3000" dirty="0" err="1" smtClean="0"/>
              <a:t>thu</a:t>
            </a:r>
            <a:r>
              <a:rPr lang="en-US" sz="3000" dirty="0" smtClean="0"/>
              <a:t>, </a:t>
            </a:r>
            <a:r>
              <a:rPr lang="en-US" sz="3000" dirty="0" err="1" smtClean="0"/>
              <a:t>sản</a:t>
            </a:r>
            <a:r>
              <a:rPr lang="en-US" sz="3000" dirty="0" smtClean="0"/>
              <a:t> </a:t>
            </a:r>
            <a:r>
              <a:rPr lang="en-US" sz="3000" dirty="0" err="1" smtClean="0"/>
              <a:t>phẩm</a:t>
            </a:r>
            <a:r>
              <a:rPr lang="en-US" sz="3000" dirty="0" smtClean="0"/>
              <a:t> </a:t>
            </a:r>
            <a:r>
              <a:rPr lang="en-US" sz="3000" dirty="0" err="1" smtClean="0"/>
              <a:t>bán</a:t>
            </a:r>
            <a:r>
              <a:rPr lang="en-US" sz="3000" dirty="0" smtClean="0"/>
              <a:t> </a:t>
            </a:r>
            <a:r>
              <a:rPr lang="en-US" sz="3000" dirty="0" err="1" smtClean="0"/>
              <a:t>chạy</a:t>
            </a:r>
            <a:r>
              <a:rPr lang="en-US" sz="3000" dirty="0" smtClean="0"/>
              <a:t> </a:t>
            </a:r>
            <a:r>
              <a:rPr lang="en-US" sz="3000" dirty="0" err="1" smtClean="0"/>
              <a:t>cho</a:t>
            </a:r>
            <a:r>
              <a:rPr lang="en-US" sz="3000" dirty="0" smtClean="0"/>
              <a:t> </a:t>
            </a:r>
            <a:r>
              <a:rPr lang="en-US" sz="3000" dirty="0" err="1" smtClean="0"/>
              <a:t>nhân</a:t>
            </a:r>
            <a:r>
              <a:rPr lang="en-US" sz="3000" dirty="0" smtClean="0"/>
              <a:t> </a:t>
            </a:r>
            <a:r>
              <a:rPr lang="en-US" sz="3000" dirty="0" err="1" smtClean="0"/>
              <a:t>viên</a:t>
            </a:r>
            <a:r>
              <a:rPr lang="en-US" sz="3000" dirty="0" smtClean="0"/>
              <a:t> </a:t>
            </a:r>
            <a:r>
              <a:rPr lang="en-US" sz="3000" dirty="0" err="1" smtClean="0"/>
              <a:t>dễ</a:t>
            </a:r>
            <a:r>
              <a:rPr lang="en-US" sz="3000" dirty="0" smtClean="0"/>
              <a:t> </a:t>
            </a:r>
            <a:r>
              <a:rPr lang="en-US" sz="3000" dirty="0" err="1" smtClean="0"/>
              <a:t>quản</a:t>
            </a:r>
            <a:r>
              <a:rPr lang="en-US" sz="3000" dirty="0" smtClean="0"/>
              <a:t> </a:t>
            </a:r>
            <a:r>
              <a:rPr lang="en-US" sz="3000" dirty="0" err="1" smtClean="0"/>
              <a:t>lý</a:t>
            </a:r>
            <a:endParaRPr lang="en-US" sz="30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43020" y="846915"/>
            <a:ext cx="17892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ƯU ĐIỂM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9163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5CCC396-BA0A-4754-966D-F2421581E7A5}" type="slidenum">
              <a:rPr lang="en-US" smtClean="0"/>
              <a:t>14</a:t>
            </a:fld>
            <a:endParaRPr lang="en-US"/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1017970" y="357485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 smtClean="0">
                <a:solidFill>
                  <a:srgbClr val="F30359"/>
                </a:solidFill>
              </a:rPr>
              <a:t>5.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Kết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luận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32566" y="1514055"/>
            <a:ext cx="872563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3200" dirty="0"/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 err="1"/>
              <a:t>Hệ</a:t>
            </a:r>
            <a:r>
              <a:rPr lang="en-US" sz="3200" dirty="0"/>
              <a:t> </a:t>
            </a:r>
            <a:r>
              <a:rPr lang="en-US" sz="3200" dirty="0" err="1"/>
              <a:t>thống</a:t>
            </a:r>
            <a:r>
              <a:rPr lang="en-US" sz="3200" dirty="0"/>
              <a:t> </a:t>
            </a:r>
            <a:r>
              <a:rPr lang="en-US" sz="3200" dirty="0" err="1"/>
              <a:t>phân</a:t>
            </a:r>
            <a:r>
              <a:rPr lang="en-US" sz="3200" dirty="0"/>
              <a:t> </a:t>
            </a:r>
            <a:r>
              <a:rPr lang="en-US" sz="3200" dirty="0" err="1"/>
              <a:t>quyền</a:t>
            </a:r>
            <a:r>
              <a:rPr lang="en-US" sz="3200" dirty="0"/>
              <a:t> </a:t>
            </a:r>
            <a:r>
              <a:rPr lang="en-US" sz="3200" dirty="0" err="1"/>
              <a:t>còn</a:t>
            </a:r>
            <a:r>
              <a:rPr lang="en-US" sz="3200" dirty="0"/>
              <a:t> </a:t>
            </a:r>
            <a:r>
              <a:rPr lang="en-US" sz="3200" dirty="0" err="1"/>
              <a:t>đơn</a:t>
            </a:r>
            <a:r>
              <a:rPr lang="en-US" sz="3200" dirty="0"/>
              <a:t> </a:t>
            </a:r>
            <a:r>
              <a:rPr lang="en-US" sz="3200" dirty="0" err="1" smtClean="0"/>
              <a:t>giản</a:t>
            </a:r>
            <a:endParaRPr lang="en-US" sz="3200" dirty="0" smtClean="0"/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 err="1" smtClean="0"/>
              <a:t>Tìm</a:t>
            </a:r>
            <a:r>
              <a:rPr lang="en-US" sz="3200" dirty="0" smtClean="0"/>
              <a:t> </a:t>
            </a:r>
            <a:r>
              <a:rPr lang="en-US" sz="3200" dirty="0" err="1"/>
              <a:t>kiếm</a:t>
            </a:r>
            <a:r>
              <a:rPr lang="en-US" sz="3200" dirty="0"/>
              <a:t> </a:t>
            </a:r>
            <a:r>
              <a:rPr lang="en-US" sz="3200" dirty="0" err="1"/>
              <a:t>không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gợi</a:t>
            </a:r>
            <a:r>
              <a:rPr lang="en-US" sz="3200" dirty="0"/>
              <a:t> ý </a:t>
            </a:r>
            <a:r>
              <a:rPr lang="en-US" sz="3200" dirty="0" err="1"/>
              <a:t>cho</a:t>
            </a:r>
            <a:r>
              <a:rPr lang="en-US" sz="3200" dirty="0"/>
              <a:t> </a:t>
            </a:r>
            <a:r>
              <a:rPr lang="en-US" sz="3200" dirty="0" err="1"/>
              <a:t>người</a:t>
            </a:r>
            <a:r>
              <a:rPr lang="en-US" sz="3200" dirty="0"/>
              <a:t> </a:t>
            </a:r>
            <a:r>
              <a:rPr lang="en-US" sz="3200" dirty="0" err="1" smtClean="0"/>
              <a:t>dùng</a:t>
            </a:r>
            <a:endParaRPr lang="en-US" sz="3200" dirty="0" smtClean="0"/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3200" dirty="0" err="1" smtClean="0"/>
              <a:t>Ứng</a:t>
            </a:r>
            <a:r>
              <a:rPr lang="en-US" sz="3200" dirty="0" smtClean="0"/>
              <a:t> </a:t>
            </a:r>
            <a:r>
              <a:rPr lang="en-US" sz="3200" dirty="0" err="1" smtClean="0"/>
              <a:t>dụng</a:t>
            </a:r>
            <a:r>
              <a:rPr lang="en-US" sz="3200" dirty="0" smtClean="0"/>
              <a:t> </a:t>
            </a:r>
            <a:r>
              <a:rPr lang="en-US" sz="3200" dirty="0" err="1" smtClean="0"/>
              <a:t>đã</a:t>
            </a:r>
            <a:r>
              <a:rPr lang="en-US" sz="3200" dirty="0" smtClean="0"/>
              <a:t> </a:t>
            </a:r>
            <a:r>
              <a:rPr lang="en-US" sz="3200" dirty="0" err="1" smtClean="0"/>
              <a:t>hoạt</a:t>
            </a:r>
            <a:r>
              <a:rPr lang="en-US" sz="3200" dirty="0" smtClean="0"/>
              <a:t> </a:t>
            </a:r>
            <a:r>
              <a:rPr lang="en-US" sz="3200" dirty="0" err="1" smtClean="0"/>
              <a:t>động</a:t>
            </a:r>
            <a:r>
              <a:rPr lang="en-US" sz="3200" dirty="0" smtClean="0"/>
              <a:t> </a:t>
            </a:r>
            <a:r>
              <a:rPr lang="en-US" sz="3200" dirty="0" err="1" smtClean="0"/>
              <a:t>nhưng</a:t>
            </a:r>
            <a:r>
              <a:rPr lang="en-US" sz="3200" dirty="0" smtClean="0"/>
              <a:t> </a:t>
            </a:r>
            <a:r>
              <a:rPr lang="en-US" sz="3200" dirty="0" err="1" smtClean="0"/>
              <a:t>còn</a:t>
            </a:r>
            <a:r>
              <a:rPr lang="en-US" sz="3200" dirty="0" smtClean="0"/>
              <a:t> </a:t>
            </a:r>
            <a:r>
              <a:rPr lang="en-US" sz="3200" dirty="0" err="1" smtClean="0"/>
              <a:t>chậm</a:t>
            </a:r>
            <a:endParaRPr 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7970" y="1221668"/>
            <a:ext cx="25410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NHƯỢC ĐIỂM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551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5CCC396-BA0A-4754-966D-F2421581E7A5}" type="slidenum">
              <a:rPr lang="en-US" smtClean="0"/>
              <a:t>15</a:t>
            </a:fld>
            <a:endParaRPr lang="en-US"/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1017970" y="322707"/>
            <a:ext cx="9013780" cy="503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 smtClean="0">
                <a:solidFill>
                  <a:srgbClr val="F30359"/>
                </a:solidFill>
              </a:rPr>
              <a:t>5.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Kết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luận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808132" y="2098136"/>
            <a:ext cx="8725636" cy="14269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/>
              <a:t>Tìm</a:t>
            </a:r>
            <a:r>
              <a:rPr lang="en-US" sz="3200" dirty="0" smtClean="0"/>
              <a:t> </a:t>
            </a:r>
            <a:r>
              <a:rPr lang="en-US" sz="3200" dirty="0" err="1"/>
              <a:t>kiếm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gợi</a:t>
            </a:r>
            <a:r>
              <a:rPr lang="en-US" sz="3200" dirty="0"/>
              <a:t> ý </a:t>
            </a:r>
            <a:r>
              <a:rPr lang="en-US" sz="3200" dirty="0" err="1"/>
              <a:t>khi</a:t>
            </a:r>
            <a:r>
              <a:rPr lang="en-US" sz="3200" dirty="0"/>
              <a:t> </a:t>
            </a:r>
            <a:r>
              <a:rPr lang="en-US" sz="3200" dirty="0" err="1"/>
              <a:t>người</a:t>
            </a:r>
            <a:r>
              <a:rPr lang="en-US" sz="3200" dirty="0"/>
              <a:t> </a:t>
            </a:r>
            <a:r>
              <a:rPr lang="en-US" sz="3200" dirty="0" err="1"/>
              <a:t>dùng</a:t>
            </a:r>
            <a:r>
              <a:rPr lang="en-US" sz="3200" dirty="0"/>
              <a:t> </a:t>
            </a:r>
            <a:endParaRPr lang="en-US" sz="3200" dirty="0" smtClean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 smtClean="0"/>
              <a:t>Cải</a:t>
            </a:r>
            <a:r>
              <a:rPr lang="en-US" sz="3200" dirty="0" smtClean="0"/>
              <a:t> </a:t>
            </a:r>
            <a:r>
              <a:rPr lang="en-US" sz="3200" dirty="0" err="1"/>
              <a:t>thiện</a:t>
            </a:r>
            <a:r>
              <a:rPr lang="en-US" sz="3200" dirty="0"/>
              <a:t> </a:t>
            </a:r>
            <a:r>
              <a:rPr lang="en-US" sz="3200" dirty="0" err="1"/>
              <a:t>tốc</a:t>
            </a:r>
            <a:r>
              <a:rPr lang="en-US" sz="3200" dirty="0"/>
              <a:t> </a:t>
            </a:r>
            <a:r>
              <a:rPr lang="en-US" sz="3200" dirty="0" err="1"/>
              <a:t>độ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ứng</a:t>
            </a:r>
            <a:r>
              <a:rPr lang="en-US" sz="3200" dirty="0"/>
              <a:t> </a:t>
            </a:r>
            <a:r>
              <a:rPr lang="en-US" sz="3200" dirty="0" err="1"/>
              <a:t>dụng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Đưa</a:t>
            </a:r>
            <a:r>
              <a:rPr lang="en-US" sz="3200" dirty="0"/>
              <a:t> </a:t>
            </a:r>
            <a:r>
              <a:rPr lang="en-US" sz="3200" dirty="0" err="1"/>
              <a:t>ra</a:t>
            </a:r>
            <a:r>
              <a:rPr lang="en-US" sz="3200" dirty="0"/>
              <a:t> </a:t>
            </a:r>
            <a:r>
              <a:rPr lang="en-US" sz="3200" dirty="0" err="1"/>
              <a:t>môi</a:t>
            </a:r>
            <a:r>
              <a:rPr lang="en-US" sz="3200" dirty="0"/>
              <a:t> </a:t>
            </a:r>
            <a:r>
              <a:rPr lang="en-US" sz="3200" dirty="0" err="1"/>
              <a:t>trường</a:t>
            </a:r>
            <a:r>
              <a:rPr lang="en-US" sz="3200" dirty="0"/>
              <a:t> </a:t>
            </a:r>
            <a:r>
              <a:rPr lang="en-US" sz="3200" dirty="0" err="1"/>
              <a:t>thực</a:t>
            </a:r>
            <a:r>
              <a:rPr lang="en-US" sz="3200" dirty="0"/>
              <a:t> </a:t>
            </a:r>
            <a:r>
              <a:rPr lang="en-US" sz="3200" dirty="0" err="1"/>
              <a:t>tế</a:t>
            </a:r>
            <a:endParaRPr 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7970" y="1188288"/>
            <a:ext cx="3664593" cy="5316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HƯỚNG PHÁT TRIỂN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85635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602586" y="2537403"/>
            <a:ext cx="93289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>
                <a:solidFill>
                  <a:srgbClr val="F303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CẢM ƠN QUÝ THẦY CÔ ĐÃ LẮNG NGHE</a:t>
            </a:r>
            <a:endParaRPr lang="en-US" sz="4400" dirty="0">
              <a:solidFill>
                <a:srgbClr val="F303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061270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3984376" y="662108"/>
            <a:ext cx="3744686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>
                <a:schemeClr val="accent1"/>
              </a:buClr>
              <a:buFontTx/>
              <a:buNone/>
            </a:pPr>
            <a:r>
              <a:rPr lang="en-US" altLang="en-US" dirty="0" smtClean="0">
                <a:solidFill>
                  <a:srgbClr val="F30359"/>
                </a:solidFill>
              </a:rPr>
              <a:t>NỘI DUNG</a:t>
            </a:r>
            <a:endParaRPr lang="en-US" altLang="en-US" dirty="0">
              <a:solidFill>
                <a:srgbClr val="F30359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20389" y="1399048"/>
            <a:ext cx="9472661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3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Giới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altLang="en-US" sz="3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3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nghệ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endParaRPr lang="en-US" altLang="en-US" sz="3200" b="1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3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lược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endParaRPr lang="en-US" altLang="en-US" sz="3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3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endParaRPr lang="en-US" altLang="en-US" sz="3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3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altLang="en-US" sz="32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3200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en-US" altLang="en-US" sz="3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en-US" sz="3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3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5" descr="C:\Users\Administrator\Desktop\tải xuố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3292" y="69851"/>
            <a:ext cx="1204036" cy="1198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Kết quả hình ảnh cho icon spkt">
            <a:extLst>
              <a:ext uri="{FF2B5EF4-FFF2-40B4-BE49-F238E27FC236}">
                <a16:creationId xmlns:a16="http://schemas.microsoft.com/office/drawing/2014/main" id="{14570846-7185-49BB-96C8-E847BE9C4B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606"/>
          <a:stretch/>
        </p:blipFill>
        <p:spPr bwMode="auto">
          <a:xfrm>
            <a:off x="9624684" y="55681"/>
            <a:ext cx="1201577" cy="121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Khóa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r>
              <a:rPr lang="en-US" dirty="0" smtClean="0"/>
              <a:t> </a:t>
            </a:r>
            <a:r>
              <a:rPr lang="en-US" dirty="0" err="1" smtClean="0"/>
              <a:t>tốt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8202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471306" y="235452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 smtClean="0">
                <a:solidFill>
                  <a:srgbClr val="F30359"/>
                </a:solidFill>
              </a:rPr>
              <a:t>1. </a:t>
            </a:r>
            <a:r>
              <a:rPr lang="vi-VN" altLang="en-US" sz="3000" dirty="0" smtClean="0">
                <a:solidFill>
                  <a:srgbClr val="F30359"/>
                </a:solidFill>
              </a:rPr>
              <a:t>Giới thiệu mục tiêu </a:t>
            </a:r>
            <a:r>
              <a:rPr lang="vi-VN" altLang="en-US" sz="3000" dirty="0" smtClean="0">
                <a:solidFill>
                  <a:srgbClr val="F30359"/>
                </a:solidFill>
              </a:rPr>
              <a:t>đề </a:t>
            </a:r>
            <a:r>
              <a:rPr lang="vi-VN" altLang="en-US" sz="3000" dirty="0" smtClean="0">
                <a:solidFill>
                  <a:srgbClr val="F30359"/>
                </a:solidFill>
              </a:rPr>
              <a:t>tài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734786" y="1063274"/>
            <a:ext cx="10619014" cy="5293076"/>
          </a:xfrm>
        </p:spPr>
        <p:txBody>
          <a:bodyPr>
            <a:noAutofit/>
          </a:bodyPr>
          <a:lstStyle/>
          <a:p>
            <a:pPr algn="just"/>
            <a:r>
              <a:rPr lang="en-US" sz="3200" dirty="0" err="1" smtClean="0"/>
              <a:t>Xây</a:t>
            </a:r>
            <a:r>
              <a:rPr lang="en-US" sz="3200" dirty="0" smtClean="0"/>
              <a:t> </a:t>
            </a:r>
            <a:r>
              <a:rPr lang="en-US" sz="3200" dirty="0" err="1" smtClean="0"/>
              <a:t>dựng</a:t>
            </a:r>
            <a:r>
              <a:rPr lang="en-US" sz="3200" dirty="0" smtClean="0"/>
              <a:t> </a:t>
            </a:r>
            <a:r>
              <a:rPr lang="en-US" sz="3200" dirty="0"/>
              <a:t>website </a:t>
            </a:r>
            <a:r>
              <a:rPr lang="en-US" sz="3200" dirty="0" err="1"/>
              <a:t>bán</a:t>
            </a:r>
            <a:r>
              <a:rPr lang="en-US" sz="3200" dirty="0"/>
              <a:t> </a:t>
            </a:r>
            <a:r>
              <a:rPr lang="en-US" sz="3200" dirty="0" err="1"/>
              <a:t>đồ</a:t>
            </a:r>
            <a:r>
              <a:rPr lang="en-US" sz="3200" dirty="0"/>
              <a:t> </a:t>
            </a:r>
            <a:r>
              <a:rPr lang="en-US" sz="3200" dirty="0" err="1"/>
              <a:t>nội</a:t>
            </a:r>
            <a:r>
              <a:rPr lang="en-US" sz="3200" dirty="0"/>
              <a:t> </a:t>
            </a:r>
            <a:r>
              <a:rPr lang="en-US" sz="3200" dirty="0" err="1"/>
              <a:t>thất</a:t>
            </a:r>
            <a:r>
              <a:rPr lang="en-US" sz="3200" dirty="0"/>
              <a:t> </a:t>
            </a:r>
            <a:r>
              <a:rPr lang="en-US" sz="3200" dirty="0" err="1"/>
              <a:t>với</a:t>
            </a:r>
            <a:r>
              <a:rPr lang="en-US" sz="3200" dirty="0"/>
              <a:t> Spring Restful API, </a:t>
            </a:r>
            <a:r>
              <a:rPr lang="en-US" sz="3200" dirty="0" smtClean="0"/>
              <a:t>Angular . </a:t>
            </a:r>
            <a:r>
              <a:rPr lang="en-US" sz="3200" dirty="0"/>
              <a:t>Website </a:t>
            </a:r>
            <a:r>
              <a:rPr lang="en-US" sz="3200" dirty="0" err="1"/>
              <a:t>kinh</a:t>
            </a:r>
            <a:r>
              <a:rPr lang="en-US" sz="3200" dirty="0"/>
              <a:t> </a:t>
            </a:r>
            <a:r>
              <a:rPr lang="en-US" sz="3200" dirty="0" err="1"/>
              <a:t>doanh</a:t>
            </a:r>
            <a:r>
              <a:rPr lang="en-US" sz="3200" dirty="0"/>
              <a:t> </a:t>
            </a:r>
            <a:r>
              <a:rPr lang="en-US" sz="3200" dirty="0" err="1"/>
              <a:t>nhiều</a:t>
            </a:r>
            <a:r>
              <a:rPr lang="en-US" sz="3200" dirty="0"/>
              <a:t> </a:t>
            </a:r>
            <a:r>
              <a:rPr lang="en-US" sz="3200" dirty="0" err="1"/>
              <a:t>loại</a:t>
            </a:r>
            <a:r>
              <a:rPr lang="en-US" sz="3200" dirty="0"/>
              <a:t> </a:t>
            </a:r>
            <a:r>
              <a:rPr lang="en-US" sz="3200" dirty="0" err="1"/>
              <a:t>sản</a:t>
            </a:r>
            <a:r>
              <a:rPr lang="en-US" sz="3200" dirty="0"/>
              <a:t> </a:t>
            </a:r>
            <a:r>
              <a:rPr lang="en-US" sz="3200" dirty="0" err="1"/>
              <a:t>phẩm</a:t>
            </a:r>
            <a:r>
              <a:rPr lang="en-US" sz="3200" dirty="0"/>
              <a:t> </a:t>
            </a:r>
            <a:r>
              <a:rPr lang="en-US" sz="3200" dirty="0" err="1"/>
              <a:t>đa</a:t>
            </a:r>
            <a:r>
              <a:rPr lang="en-US" sz="3200" dirty="0"/>
              <a:t> </a:t>
            </a:r>
            <a:r>
              <a:rPr lang="en-US" sz="3200" dirty="0" err="1"/>
              <a:t>dạng</a:t>
            </a:r>
            <a:r>
              <a:rPr lang="en-US" sz="3200" dirty="0"/>
              <a:t> </a:t>
            </a:r>
            <a:r>
              <a:rPr lang="en-US" sz="3200" dirty="0" err="1"/>
              <a:t>được</a:t>
            </a:r>
            <a:r>
              <a:rPr lang="en-US" sz="3200" dirty="0"/>
              <a:t> </a:t>
            </a:r>
            <a:r>
              <a:rPr lang="en-US" sz="3200" dirty="0" err="1"/>
              <a:t>chế</a:t>
            </a:r>
            <a:r>
              <a:rPr lang="en-US" sz="3200" dirty="0"/>
              <a:t> </a:t>
            </a:r>
            <a:r>
              <a:rPr lang="en-US" sz="3200" dirty="0" err="1"/>
              <a:t>tác</a:t>
            </a:r>
            <a:r>
              <a:rPr lang="en-US" sz="3200" dirty="0"/>
              <a:t> </a:t>
            </a:r>
            <a:r>
              <a:rPr lang="en-US" sz="3200" dirty="0" err="1"/>
              <a:t>từ</a:t>
            </a:r>
            <a:r>
              <a:rPr lang="en-US" sz="3200" dirty="0"/>
              <a:t> </a:t>
            </a:r>
            <a:r>
              <a:rPr lang="en-US" sz="3200" dirty="0" err="1"/>
              <a:t>nhiều</a:t>
            </a:r>
            <a:r>
              <a:rPr lang="en-US" sz="3200" dirty="0"/>
              <a:t> </a:t>
            </a:r>
            <a:r>
              <a:rPr lang="en-US" sz="3200" dirty="0" err="1"/>
              <a:t>hãng</a:t>
            </a:r>
            <a:r>
              <a:rPr lang="en-US" sz="3200" dirty="0"/>
              <a:t> </a:t>
            </a:r>
            <a:r>
              <a:rPr lang="en-US" sz="3200" dirty="0" err="1"/>
              <a:t>nổi</a:t>
            </a:r>
            <a:r>
              <a:rPr lang="en-US" sz="3200" dirty="0"/>
              <a:t> </a:t>
            </a:r>
            <a:r>
              <a:rPr lang="en-US" sz="3200" dirty="0" err="1"/>
              <a:t>tiếng</a:t>
            </a:r>
            <a:r>
              <a:rPr lang="en-US" sz="3200" dirty="0"/>
              <a:t> </a:t>
            </a:r>
            <a:r>
              <a:rPr lang="en-US" sz="3200" dirty="0" err="1"/>
              <a:t>trong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ngoài</a:t>
            </a:r>
            <a:r>
              <a:rPr lang="en-US" sz="3200" dirty="0"/>
              <a:t> </a:t>
            </a:r>
            <a:r>
              <a:rPr lang="en-US" sz="3200" dirty="0" err="1"/>
              <a:t>nước</a:t>
            </a:r>
            <a:r>
              <a:rPr lang="en-US" sz="3200" dirty="0" smtClean="0"/>
              <a:t>.</a:t>
            </a:r>
          </a:p>
          <a:p>
            <a:pPr marL="0" indent="0" algn="just">
              <a:buNone/>
            </a:pPr>
            <a:endParaRPr lang="en-US" sz="3200" dirty="0" smtClean="0"/>
          </a:p>
          <a:p>
            <a:pPr algn="just"/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mục</a:t>
            </a:r>
            <a:r>
              <a:rPr lang="en-US" sz="3200" dirty="0"/>
              <a:t> </a:t>
            </a:r>
            <a:r>
              <a:rPr lang="en-US" sz="3200" dirty="0" err="1"/>
              <a:t>tiêu</a:t>
            </a:r>
            <a:r>
              <a:rPr lang="en-US" sz="3200" dirty="0"/>
              <a:t> </a:t>
            </a:r>
            <a:r>
              <a:rPr lang="en-US" sz="3200" dirty="0" err="1"/>
              <a:t>sản</a:t>
            </a:r>
            <a:r>
              <a:rPr lang="en-US" sz="3200" dirty="0"/>
              <a:t> </a:t>
            </a:r>
            <a:r>
              <a:rPr lang="en-US" sz="3200" dirty="0" err="1"/>
              <a:t>phẩm</a:t>
            </a:r>
            <a:r>
              <a:rPr lang="en-US" sz="3200" dirty="0"/>
              <a:t> </a:t>
            </a:r>
            <a:r>
              <a:rPr lang="en-US" sz="3200" dirty="0" err="1"/>
              <a:t>nhắm</a:t>
            </a:r>
            <a:r>
              <a:rPr lang="en-US" sz="3200" dirty="0"/>
              <a:t> </a:t>
            </a:r>
            <a:r>
              <a:rPr lang="en-US" sz="3200" dirty="0" err="1"/>
              <a:t>tới</a:t>
            </a:r>
            <a:r>
              <a:rPr lang="en-US" sz="3200" dirty="0"/>
              <a:t>:</a:t>
            </a:r>
            <a:endParaRPr lang="en-US" sz="3200" dirty="0" smtClean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 err="1"/>
              <a:t>Về</a:t>
            </a:r>
            <a:r>
              <a:rPr lang="en-US" sz="3200" dirty="0"/>
              <a:t> </a:t>
            </a:r>
            <a:r>
              <a:rPr lang="en-US" sz="3200" dirty="0" err="1"/>
              <a:t>phía</a:t>
            </a:r>
            <a:r>
              <a:rPr lang="en-US" sz="3200" dirty="0"/>
              <a:t> </a:t>
            </a:r>
            <a:r>
              <a:rPr lang="en-US" sz="3200" dirty="0" err="1"/>
              <a:t>người</a:t>
            </a:r>
            <a:r>
              <a:rPr lang="en-US" sz="3200" dirty="0"/>
              <a:t> </a:t>
            </a:r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:</a:t>
            </a:r>
          </a:p>
          <a:p>
            <a:pPr marL="914400" lvl="2" indent="0">
              <a:buNone/>
            </a:pPr>
            <a:r>
              <a:rPr lang="en-US" sz="3200" dirty="0" smtClean="0"/>
              <a:t>- </a:t>
            </a:r>
            <a:r>
              <a:rPr lang="en-US" sz="3200" dirty="0" err="1" smtClean="0"/>
              <a:t>Giao</a:t>
            </a:r>
            <a:r>
              <a:rPr lang="en-US" sz="3200" dirty="0" smtClean="0"/>
              <a:t> </a:t>
            </a:r>
            <a:r>
              <a:rPr lang="en-US" sz="3200" dirty="0" err="1"/>
              <a:t>diện</a:t>
            </a:r>
            <a:r>
              <a:rPr lang="en-US" sz="3200" dirty="0"/>
              <a:t> </a:t>
            </a:r>
            <a:r>
              <a:rPr lang="en-US" sz="3200" dirty="0" err="1"/>
              <a:t>đơn</a:t>
            </a:r>
            <a:r>
              <a:rPr lang="en-US" sz="3200" dirty="0"/>
              <a:t> </a:t>
            </a:r>
            <a:r>
              <a:rPr lang="en-US" sz="3200" dirty="0" err="1"/>
              <a:t>giản</a:t>
            </a:r>
            <a:r>
              <a:rPr lang="en-US" sz="3200" dirty="0"/>
              <a:t>, </a:t>
            </a:r>
            <a:r>
              <a:rPr lang="en-US" sz="3200" dirty="0" err="1"/>
              <a:t>dễ</a:t>
            </a:r>
            <a:r>
              <a:rPr lang="en-US" sz="3200" dirty="0"/>
              <a:t> </a:t>
            </a:r>
            <a:r>
              <a:rPr lang="en-US" sz="3200" dirty="0" err="1"/>
              <a:t>sử</a:t>
            </a:r>
            <a:r>
              <a:rPr lang="en-US" sz="3200" dirty="0"/>
              <a:t> </a:t>
            </a:r>
            <a:r>
              <a:rPr lang="en-US" sz="3200" dirty="0" err="1"/>
              <a:t>dụng</a:t>
            </a:r>
            <a:endParaRPr lang="en-US" sz="3200" dirty="0"/>
          </a:p>
          <a:p>
            <a:pPr marL="914400" lvl="2" indent="0">
              <a:buNone/>
            </a:pPr>
            <a:r>
              <a:rPr lang="en-US" sz="3200" dirty="0" smtClean="0"/>
              <a:t>- </a:t>
            </a:r>
            <a:r>
              <a:rPr lang="en-US" sz="3200" dirty="0" err="1" smtClean="0"/>
              <a:t>Dễ</a:t>
            </a:r>
            <a:r>
              <a:rPr lang="en-US" sz="3200" dirty="0" smtClean="0"/>
              <a:t> </a:t>
            </a:r>
            <a:r>
              <a:rPr lang="en-US" sz="3200" dirty="0" err="1"/>
              <a:t>dàng</a:t>
            </a:r>
            <a:r>
              <a:rPr lang="en-US" sz="3200" dirty="0"/>
              <a:t> </a:t>
            </a:r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, </a:t>
            </a:r>
            <a:r>
              <a:rPr lang="en-US" sz="3200" dirty="0" err="1"/>
              <a:t>thực</a:t>
            </a:r>
            <a:r>
              <a:rPr lang="en-US" sz="3200" dirty="0"/>
              <a:t> </a:t>
            </a:r>
            <a:r>
              <a:rPr lang="en-US" sz="3200" dirty="0" err="1"/>
              <a:t>hiện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thao</a:t>
            </a:r>
            <a:r>
              <a:rPr lang="en-US" sz="3200" dirty="0"/>
              <a:t> </a:t>
            </a:r>
            <a:r>
              <a:rPr lang="en-US" sz="3200" dirty="0" err="1"/>
              <a:t>tác</a:t>
            </a:r>
            <a:r>
              <a:rPr lang="en-US" sz="3200" dirty="0"/>
              <a:t> </a:t>
            </a:r>
            <a:r>
              <a:rPr lang="en-US" sz="3200" dirty="0" err="1"/>
              <a:t>thêm</a:t>
            </a:r>
            <a:r>
              <a:rPr lang="en-US" sz="3200" dirty="0"/>
              <a:t>, </a:t>
            </a:r>
            <a:r>
              <a:rPr lang="en-US" sz="3200" dirty="0" err="1"/>
              <a:t>xóa</a:t>
            </a:r>
            <a:r>
              <a:rPr lang="en-US" sz="3200" dirty="0"/>
              <a:t>, </a:t>
            </a:r>
            <a:r>
              <a:rPr lang="en-US" sz="3200" dirty="0" err="1"/>
              <a:t>sửa</a:t>
            </a:r>
            <a:r>
              <a:rPr lang="en-US" sz="3200" dirty="0"/>
              <a:t>.</a:t>
            </a:r>
          </a:p>
          <a:p>
            <a:pPr marL="914400" lvl="2" indent="0">
              <a:buNone/>
            </a:pPr>
            <a:r>
              <a:rPr lang="en-US" sz="3200" dirty="0" smtClean="0"/>
              <a:t>- </a:t>
            </a:r>
            <a:r>
              <a:rPr lang="en-US" sz="3200" dirty="0" err="1" smtClean="0"/>
              <a:t>Phân</a:t>
            </a:r>
            <a:r>
              <a:rPr lang="en-US" sz="3200" dirty="0" smtClean="0"/>
              <a:t> </a:t>
            </a:r>
            <a:r>
              <a:rPr lang="en-US" sz="3200" dirty="0" err="1"/>
              <a:t>quyền</a:t>
            </a:r>
            <a:r>
              <a:rPr lang="en-US" sz="3200" dirty="0"/>
              <a:t> </a:t>
            </a:r>
            <a:r>
              <a:rPr lang="en-US" sz="3200" dirty="0" err="1"/>
              <a:t>tài</a:t>
            </a:r>
            <a:r>
              <a:rPr lang="en-US" sz="3200" dirty="0"/>
              <a:t> </a:t>
            </a:r>
            <a:r>
              <a:rPr lang="en-US" sz="3200" dirty="0" err="1"/>
              <a:t>khoản</a:t>
            </a:r>
            <a:r>
              <a:rPr lang="en-US" sz="3200" dirty="0"/>
              <a:t> </a:t>
            </a:r>
            <a:r>
              <a:rPr lang="en-US" sz="3200" dirty="0" err="1"/>
              <a:t>nhân</a:t>
            </a:r>
            <a:r>
              <a:rPr lang="en-US" sz="3200" dirty="0"/>
              <a:t> </a:t>
            </a:r>
            <a:r>
              <a:rPr lang="en-US" sz="3200" dirty="0" err="1"/>
              <a:t>viên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admin.</a:t>
            </a:r>
          </a:p>
          <a:p>
            <a:pPr marL="914400" lvl="2" indent="0">
              <a:buNone/>
            </a:pPr>
            <a:r>
              <a:rPr lang="en-US" sz="3200" dirty="0" smtClean="0"/>
              <a:t>- </a:t>
            </a:r>
            <a:r>
              <a:rPr lang="en-US" sz="3200" dirty="0" err="1" smtClean="0"/>
              <a:t>Tài</a:t>
            </a:r>
            <a:r>
              <a:rPr lang="en-US" sz="3200" dirty="0" smtClean="0"/>
              <a:t> </a:t>
            </a:r>
            <a:r>
              <a:rPr lang="en-US" sz="3200" dirty="0" err="1"/>
              <a:t>khoản</a:t>
            </a:r>
            <a:r>
              <a:rPr lang="en-US" sz="3200" dirty="0"/>
              <a:t> </a:t>
            </a:r>
            <a:r>
              <a:rPr lang="en-US" sz="3200" dirty="0" err="1"/>
              <a:t>được</a:t>
            </a:r>
            <a:r>
              <a:rPr lang="en-US" sz="3200" dirty="0"/>
              <a:t> </a:t>
            </a:r>
            <a:r>
              <a:rPr lang="en-US" sz="3200" dirty="0" err="1"/>
              <a:t>bảo</a:t>
            </a:r>
            <a:r>
              <a:rPr lang="en-US" sz="3200" dirty="0"/>
              <a:t> </a:t>
            </a:r>
            <a:r>
              <a:rPr lang="en-US" sz="3200" dirty="0" err="1"/>
              <a:t>mật</a:t>
            </a:r>
            <a:r>
              <a:rPr lang="en-US" sz="3200" dirty="0"/>
              <a:t>.</a:t>
            </a:r>
          </a:p>
          <a:p>
            <a:pPr marL="914400" lvl="2" indent="0">
              <a:buNone/>
            </a:pPr>
            <a:endParaRPr 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65275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454978" y="133465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 smtClean="0">
                <a:solidFill>
                  <a:srgbClr val="F30359"/>
                </a:solidFill>
              </a:rPr>
              <a:t>1. </a:t>
            </a:r>
            <a:r>
              <a:rPr lang="vi-VN" altLang="en-US" sz="3000" dirty="0" smtClean="0">
                <a:solidFill>
                  <a:srgbClr val="F30359"/>
                </a:solidFill>
              </a:rPr>
              <a:t>Giới thiệu mục tiêu </a:t>
            </a:r>
            <a:r>
              <a:rPr lang="vi-VN" altLang="en-US" sz="3000" dirty="0" smtClean="0">
                <a:solidFill>
                  <a:srgbClr val="F30359"/>
                </a:solidFill>
              </a:rPr>
              <a:t>đề </a:t>
            </a:r>
            <a:r>
              <a:rPr lang="vi-VN" altLang="en-US" sz="3000" dirty="0" smtClean="0">
                <a:solidFill>
                  <a:srgbClr val="F30359"/>
                </a:solidFill>
              </a:rPr>
              <a:t>tài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813707" y="1176315"/>
            <a:ext cx="10564586" cy="5362926"/>
          </a:xfrm>
        </p:spPr>
        <p:txBody>
          <a:bodyPr>
            <a:noAutofit/>
          </a:bodyPr>
          <a:lstStyle/>
          <a:p>
            <a:pPr lvl="0"/>
            <a:r>
              <a:rPr lang="en-US" sz="3200" dirty="0" err="1" smtClean="0"/>
              <a:t>Các</a:t>
            </a:r>
            <a:r>
              <a:rPr lang="en-US" sz="3200" dirty="0" smtClean="0"/>
              <a:t> </a:t>
            </a:r>
            <a:r>
              <a:rPr lang="en-US" sz="3200" dirty="0" err="1" smtClean="0"/>
              <a:t>mục</a:t>
            </a:r>
            <a:r>
              <a:rPr lang="en-US" sz="3200" dirty="0" smtClean="0"/>
              <a:t> </a:t>
            </a:r>
            <a:r>
              <a:rPr lang="en-US" sz="3200" dirty="0" err="1" smtClean="0"/>
              <a:t>tiêu</a:t>
            </a:r>
            <a:r>
              <a:rPr lang="en-US" sz="3200" dirty="0" smtClean="0"/>
              <a:t> </a:t>
            </a:r>
            <a:r>
              <a:rPr lang="en-US" sz="3200" dirty="0" err="1" smtClean="0"/>
              <a:t>sản</a:t>
            </a:r>
            <a:r>
              <a:rPr lang="en-US" sz="3200" dirty="0" smtClean="0"/>
              <a:t> </a:t>
            </a:r>
            <a:r>
              <a:rPr lang="en-US" sz="3200" dirty="0" err="1" smtClean="0"/>
              <a:t>phẩm</a:t>
            </a:r>
            <a:r>
              <a:rPr lang="en-US" sz="3200" dirty="0" smtClean="0"/>
              <a:t> </a:t>
            </a:r>
            <a:r>
              <a:rPr lang="en-US" sz="3200" dirty="0" err="1" smtClean="0"/>
              <a:t>nhắm</a:t>
            </a:r>
            <a:r>
              <a:rPr lang="en-US" sz="3200" dirty="0" smtClean="0"/>
              <a:t> </a:t>
            </a:r>
            <a:r>
              <a:rPr lang="en-US" sz="3200" dirty="0" err="1" smtClean="0"/>
              <a:t>tới</a:t>
            </a:r>
            <a:r>
              <a:rPr lang="en-US" sz="3200" dirty="0" smtClean="0"/>
              <a:t>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 err="1" smtClean="0"/>
              <a:t>Về</a:t>
            </a:r>
            <a:r>
              <a:rPr lang="en-US" sz="3200" dirty="0" smtClean="0"/>
              <a:t> </a:t>
            </a:r>
            <a:r>
              <a:rPr lang="en-US" sz="3200" dirty="0" err="1" smtClean="0"/>
              <a:t>phía</a:t>
            </a:r>
            <a:r>
              <a:rPr lang="en-US" sz="3200" dirty="0" smtClean="0"/>
              <a:t> </a:t>
            </a:r>
            <a:r>
              <a:rPr lang="en-US" sz="3200" dirty="0" err="1" smtClean="0"/>
              <a:t>khách</a:t>
            </a:r>
            <a:r>
              <a:rPr lang="en-US" sz="3200" dirty="0" smtClean="0"/>
              <a:t> </a:t>
            </a:r>
            <a:r>
              <a:rPr lang="en-US" sz="3200" dirty="0" err="1" smtClean="0"/>
              <a:t>hàng</a:t>
            </a:r>
            <a:r>
              <a:rPr lang="en-US" sz="3200" dirty="0" smtClean="0"/>
              <a:t>: </a:t>
            </a:r>
          </a:p>
          <a:p>
            <a:pPr marL="914400" lvl="2" indent="0">
              <a:buNone/>
            </a:pPr>
            <a:r>
              <a:rPr lang="en-US" sz="3200" dirty="0" smtClean="0"/>
              <a:t>- </a:t>
            </a:r>
            <a:r>
              <a:rPr lang="en-US" sz="3200" dirty="0" err="1" smtClean="0"/>
              <a:t>Giao</a:t>
            </a:r>
            <a:r>
              <a:rPr lang="en-US" sz="3200" dirty="0" smtClean="0"/>
              <a:t> </a:t>
            </a:r>
            <a:r>
              <a:rPr lang="en-US" sz="3200" dirty="0" err="1" smtClean="0"/>
              <a:t>diện</a:t>
            </a:r>
            <a:r>
              <a:rPr lang="en-US" sz="3200" dirty="0" smtClean="0"/>
              <a:t> </a:t>
            </a:r>
            <a:r>
              <a:rPr lang="en-US" sz="3200" dirty="0" err="1" smtClean="0"/>
              <a:t>màu</a:t>
            </a:r>
            <a:r>
              <a:rPr lang="en-US" sz="3200" dirty="0" smtClean="0"/>
              <a:t> </a:t>
            </a:r>
            <a:r>
              <a:rPr lang="en-US" sz="3200" dirty="0" err="1" smtClean="0"/>
              <a:t>sắc</a:t>
            </a:r>
            <a:r>
              <a:rPr lang="en-US" sz="3200" dirty="0" smtClean="0"/>
              <a:t> </a:t>
            </a:r>
            <a:r>
              <a:rPr lang="en-US" sz="3200" dirty="0" err="1" smtClean="0"/>
              <a:t>hài</a:t>
            </a:r>
            <a:r>
              <a:rPr lang="en-US" sz="3200" dirty="0" smtClean="0"/>
              <a:t> </a:t>
            </a:r>
            <a:r>
              <a:rPr lang="en-US" sz="3200" dirty="0" err="1" smtClean="0"/>
              <a:t>hòa</a:t>
            </a:r>
            <a:r>
              <a:rPr lang="en-US" sz="3200" dirty="0" smtClean="0"/>
              <a:t>, </a:t>
            </a:r>
            <a:r>
              <a:rPr lang="en-US" sz="3200" dirty="0" err="1" smtClean="0"/>
              <a:t>bố</a:t>
            </a:r>
            <a:r>
              <a:rPr lang="en-US" sz="3200" dirty="0" smtClean="0"/>
              <a:t> </a:t>
            </a:r>
            <a:r>
              <a:rPr lang="en-US" sz="3200" dirty="0" err="1" smtClean="0"/>
              <a:t>cục</a:t>
            </a:r>
            <a:r>
              <a:rPr lang="en-US" sz="3200" dirty="0" smtClean="0"/>
              <a:t> </a:t>
            </a:r>
            <a:r>
              <a:rPr lang="en-US" sz="3200" dirty="0" err="1" smtClean="0"/>
              <a:t>hợp</a:t>
            </a:r>
            <a:r>
              <a:rPr lang="en-US" sz="3200" dirty="0" smtClean="0"/>
              <a:t> </a:t>
            </a:r>
            <a:r>
              <a:rPr lang="en-US" sz="3200" dirty="0" err="1" smtClean="0"/>
              <a:t>lí</a:t>
            </a:r>
            <a:r>
              <a:rPr lang="en-US" sz="3200" dirty="0" smtClean="0"/>
              <a:t>, </a:t>
            </a:r>
            <a:r>
              <a:rPr lang="en-US" sz="3200" dirty="0" err="1" smtClean="0"/>
              <a:t>dễ</a:t>
            </a:r>
            <a:r>
              <a:rPr lang="en-US" sz="3200" dirty="0" smtClean="0"/>
              <a:t> </a:t>
            </a:r>
            <a:r>
              <a:rPr lang="en-US" sz="3200" dirty="0" err="1" smtClean="0"/>
              <a:t>sử</a:t>
            </a:r>
            <a:r>
              <a:rPr lang="en-US" sz="3200" dirty="0" smtClean="0"/>
              <a:t> </a:t>
            </a:r>
            <a:r>
              <a:rPr lang="en-US" sz="3200" dirty="0" err="1" smtClean="0"/>
              <a:t>dụng</a:t>
            </a:r>
            <a:r>
              <a:rPr lang="en-US" sz="3200" dirty="0" smtClean="0"/>
              <a:t>.</a:t>
            </a:r>
          </a:p>
          <a:p>
            <a:pPr marL="914400" lvl="2" indent="0">
              <a:buNone/>
            </a:pPr>
            <a:r>
              <a:rPr lang="en-US" sz="3200" dirty="0" smtClean="0"/>
              <a:t>- </a:t>
            </a:r>
            <a:r>
              <a:rPr lang="en-US" sz="3200" dirty="0" err="1" smtClean="0"/>
              <a:t>Thông</a:t>
            </a:r>
            <a:r>
              <a:rPr lang="en-US" sz="3200" dirty="0" smtClean="0"/>
              <a:t> tin </a:t>
            </a:r>
            <a:r>
              <a:rPr lang="en-US" sz="3200" dirty="0" err="1" smtClean="0"/>
              <a:t>các</a:t>
            </a:r>
            <a:r>
              <a:rPr lang="en-US" sz="3200" dirty="0" smtClean="0"/>
              <a:t> </a:t>
            </a:r>
            <a:r>
              <a:rPr lang="en-US" sz="3200" dirty="0" err="1" smtClean="0"/>
              <a:t>sản</a:t>
            </a:r>
            <a:r>
              <a:rPr lang="en-US" sz="3200" dirty="0" smtClean="0"/>
              <a:t> </a:t>
            </a:r>
            <a:r>
              <a:rPr lang="en-US" sz="3200" dirty="0" err="1" smtClean="0"/>
              <a:t>phẩm</a:t>
            </a:r>
            <a:r>
              <a:rPr lang="en-US" sz="3200" dirty="0" smtClean="0"/>
              <a:t> </a:t>
            </a:r>
            <a:r>
              <a:rPr lang="en-US" sz="3200" dirty="0" err="1" smtClean="0"/>
              <a:t>rõ</a:t>
            </a:r>
            <a:r>
              <a:rPr lang="en-US" sz="3200" dirty="0" smtClean="0"/>
              <a:t> </a:t>
            </a:r>
            <a:r>
              <a:rPr lang="en-US" sz="3200" dirty="0" err="1" smtClean="0"/>
              <a:t>ràng</a:t>
            </a:r>
            <a:r>
              <a:rPr lang="en-US" sz="3200" dirty="0" smtClean="0"/>
              <a:t>, </a:t>
            </a:r>
            <a:r>
              <a:rPr lang="en-US" sz="3200" dirty="0" err="1" smtClean="0"/>
              <a:t>chính</a:t>
            </a:r>
            <a:r>
              <a:rPr lang="en-US" sz="3200" dirty="0" smtClean="0"/>
              <a:t> </a:t>
            </a:r>
            <a:r>
              <a:rPr lang="en-US" sz="3200" dirty="0" err="1" smtClean="0"/>
              <a:t>xác</a:t>
            </a:r>
            <a:r>
              <a:rPr lang="en-US" sz="3200" dirty="0" smtClean="0"/>
              <a:t>.</a:t>
            </a:r>
          </a:p>
          <a:p>
            <a:pPr marL="914400" lvl="2" indent="0">
              <a:buNone/>
            </a:pPr>
            <a:r>
              <a:rPr lang="en-US" sz="3200" dirty="0" smtClean="0"/>
              <a:t>- </a:t>
            </a:r>
            <a:r>
              <a:rPr lang="en-US" sz="3200" dirty="0" err="1" smtClean="0"/>
              <a:t>Dễ</a:t>
            </a:r>
            <a:r>
              <a:rPr lang="en-US" sz="3200" dirty="0" smtClean="0"/>
              <a:t> </a:t>
            </a:r>
            <a:r>
              <a:rPr lang="en-US" sz="3200" dirty="0" err="1" smtClean="0"/>
              <a:t>dàng</a:t>
            </a:r>
            <a:r>
              <a:rPr lang="en-US" sz="3200" dirty="0" smtClean="0"/>
              <a:t> </a:t>
            </a:r>
            <a:r>
              <a:rPr lang="en-US" sz="3200" dirty="0" err="1" smtClean="0"/>
              <a:t>chọn</a:t>
            </a:r>
            <a:r>
              <a:rPr lang="en-US" sz="3200" dirty="0" smtClean="0"/>
              <a:t> </a:t>
            </a:r>
            <a:r>
              <a:rPr lang="en-US" sz="3200" dirty="0" err="1" smtClean="0"/>
              <a:t>lựa</a:t>
            </a:r>
            <a:r>
              <a:rPr lang="en-US" sz="3200" dirty="0" smtClean="0"/>
              <a:t>, </a:t>
            </a:r>
            <a:r>
              <a:rPr lang="en-US" sz="3200" dirty="0" err="1" smtClean="0"/>
              <a:t>đặt</a:t>
            </a:r>
            <a:r>
              <a:rPr lang="en-US" sz="3200" dirty="0" smtClean="0"/>
              <a:t> </a:t>
            </a:r>
            <a:r>
              <a:rPr lang="en-US" sz="3200" dirty="0" err="1" smtClean="0"/>
              <a:t>hàng</a:t>
            </a:r>
            <a:r>
              <a:rPr lang="en-US" sz="3200" dirty="0" smtClean="0"/>
              <a:t>.</a:t>
            </a:r>
          </a:p>
          <a:p>
            <a:pPr marL="914400" lvl="2" indent="0">
              <a:buNone/>
            </a:pPr>
            <a:r>
              <a:rPr lang="en-US" sz="3200" dirty="0" smtClean="0"/>
              <a:t>- Thao </a:t>
            </a:r>
            <a:r>
              <a:rPr lang="en-US" sz="3200" dirty="0" err="1" smtClean="0"/>
              <a:t>tác</a:t>
            </a:r>
            <a:r>
              <a:rPr lang="en-US" sz="3200" dirty="0" smtClean="0"/>
              <a:t> </a:t>
            </a:r>
            <a:r>
              <a:rPr lang="en-US" sz="3200" dirty="0" err="1" smtClean="0"/>
              <a:t>đăng</a:t>
            </a:r>
            <a:r>
              <a:rPr lang="en-US" sz="3200" dirty="0" smtClean="0"/>
              <a:t> </a:t>
            </a:r>
            <a:r>
              <a:rPr lang="en-US" sz="3200" dirty="0" err="1" smtClean="0"/>
              <a:t>ký</a:t>
            </a:r>
            <a:r>
              <a:rPr lang="en-US" sz="3200" dirty="0" smtClean="0"/>
              <a:t> </a:t>
            </a:r>
            <a:r>
              <a:rPr lang="en-US" sz="3200" dirty="0" err="1" smtClean="0"/>
              <a:t>tài</a:t>
            </a:r>
            <a:r>
              <a:rPr lang="en-US" sz="3200" dirty="0" smtClean="0"/>
              <a:t> </a:t>
            </a:r>
            <a:r>
              <a:rPr lang="en-US" sz="3200" dirty="0" err="1" smtClean="0"/>
              <a:t>khoản</a:t>
            </a:r>
            <a:r>
              <a:rPr lang="en-US" sz="3200" dirty="0" smtClean="0"/>
              <a:t> </a:t>
            </a:r>
            <a:r>
              <a:rPr lang="en-US" sz="3200" dirty="0" err="1" smtClean="0"/>
              <a:t>nhanh</a:t>
            </a:r>
            <a:r>
              <a:rPr lang="en-US" sz="3200" dirty="0" smtClean="0"/>
              <a:t> </a:t>
            </a:r>
            <a:r>
              <a:rPr lang="en-US" sz="3200" dirty="0" err="1" smtClean="0"/>
              <a:t>chóng</a:t>
            </a:r>
            <a:r>
              <a:rPr lang="en-US" sz="3200" dirty="0" smtClean="0"/>
              <a:t>.</a:t>
            </a:r>
          </a:p>
          <a:p>
            <a:pPr marL="914400" lvl="2" indent="0">
              <a:buNone/>
            </a:pPr>
            <a:r>
              <a:rPr lang="en-US" sz="3200" dirty="0" smtClean="0"/>
              <a:t>- </a:t>
            </a:r>
            <a:r>
              <a:rPr lang="en-US" sz="3200" dirty="0" err="1" smtClean="0"/>
              <a:t>Tài</a:t>
            </a:r>
            <a:r>
              <a:rPr lang="en-US" sz="3200" dirty="0" smtClean="0"/>
              <a:t> </a:t>
            </a:r>
            <a:r>
              <a:rPr lang="en-US" sz="3200" dirty="0" err="1" smtClean="0"/>
              <a:t>khoản</a:t>
            </a:r>
            <a:r>
              <a:rPr lang="en-US" sz="3200" dirty="0" smtClean="0"/>
              <a:t> </a:t>
            </a:r>
            <a:r>
              <a:rPr lang="en-US" sz="3200" dirty="0" err="1" smtClean="0"/>
              <a:t>được</a:t>
            </a:r>
            <a:r>
              <a:rPr lang="en-US" sz="3200" dirty="0" smtClean="0"/>
              <a:t> </a:t>
            </a:r>
            <a:r>
              <a:rPr lang="en-US" sz="3200" dirty="0" err="1" smtClean="0"/>
              <a:t>bảo</a:t>
            </a:r>
            <a:r>
              <a:rPr lang="en-US" sz="3200" dirty="0" smtClean="0"/>
              <a:t> </a:t>
            </a:r>
            <a:r>
              <a:rPr lang="en-US" sz="3200" dirty="0" err="1" smtClean="0"/>
              <a:t>mật</a:t>
            </a:r>
            <a:r>
              <a:rPr lang="en-US" sz="3200" dirty="0" smtClean="0"/>
              <a:t>.</a:t>
            </a:r>
          </a:p>
          <a:p>
            <a:pPr marL="914400" lvl="2" indent="0">
              <a:buNone/>
            </a:pPr>
            <a:endParaRPr 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2723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739820" y="350912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>
                <a:solidFill>
                  <a:srgbClr val="F30359"/>
                </a:solidFill>
              </a:rPr>
              <a:t>2</a:t>
            </a:r>
            <a:r>
              <a:rPr lang="en-US" altLang="en-US" sz="3000" dirty="0" smtClean="0">
                <a:solidFill>
                  <a:srgbClr val="F30359"/>
                </a:solidFill>
              </a:rPr>
              <a:t>.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Công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nghệ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sử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dụng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82480" y="1189367"/>
            <a:ext cx="11561734" cy="2555319"/>
          </a:xfrm>
        </p:spPr>
        <p:txBody>
          <a:bodyPr>
            <a:noAutofit/>
          </a:bodyPr>
          <a:lstStyle/>
          <a:p>
            <a:pPr marL="457200" lvl="1" indent="0" algn="just">
              <a:lnSpc>
                <a:spcPct val="160000"/>
              </a:lnSpc>
              <a:buNone/>
            </a:pP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lvl="2" algn="just">
              <a:lnSpc>
                <a:spcPct val="160000"/>
              </a:lnSpc>
              <a:buFont typeface="Wingdings" pitchFamily="2" charset="2"/>
              <a:buChar char="§"/>
            </a:pPr>
            <a:endParaRPr lang="en-U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70" y="1507740"/>
            <a:ext cx="2565585" cy="24024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347" y="1507740"/>
            <a:ext cx="4206087" cy="22369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1663" y="4119902"/>
            <a:ext cx="3889331" cy="186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9639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418364" y="147624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>
                <a:solidFill>
                  <a:srgbClr val="F30359"/>
                </a:solidFill>
              </a:rPr>
              <a:t>3</a:t>
            </a:r>
            <a:r>
              <a:rPr lang="en-US" altLang="en-US" sz="3000" dirty="0" smtClean="0">
                <a:solidFill>
                  <a:srgbClr val="F30359"/>
                </a:solidFill>
              </a:rPr>
              <a:t>.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Các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lược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đồ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của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dự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án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776" y="890839"/>
            <a:ext cx="9655026" cy="54283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26573" y="5734426"/>
            <a:ext cx="30342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Usecase</a:t>
            </a:r>
            <a:r>
              <a:rPr lang="en-US" sz="3200" dirty="0" smtClean="0"/>
              <a:t> Diagram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808109" y="845119"/>
            <a:ext cx="23184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Guest – User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7616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765147" y="207584"/>
            <a:ext cx="72103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>
                <a:solidFill>
                  <a:srgbClr val="F30359"/>
                </a:solidFill>
              </a:rPr>
              <a:t>3</a:t>
            </a:r>
            <a:r>
              <a:rPr lang="en-US" altLang="en-US" sz="3000" dirty="0" smtClean="0">
                <a:solidFill>
                  <a:srgbClr val="F30359"/>
                </a:solidFill>
              </a:rPr>
              <a:t>.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Các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lược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đồ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của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dự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án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347" y="640048"/>
            <a:ext cx="10131453" cy="60814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3020" y="901658"/>
            <a:ext cx="3045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Admin-Employee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8776771" y="6070811"/>
            <a:ext cx="30342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Usecase</a:t>
            </a:r>
            <a:r>
              <a:rPr lang="en-US" sz="3200" dirty="0" smtClean="0"/>
              <a:t> Diagram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1870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943020" y="222575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>
                <a:solidFill>
                  <a:srgbClr val="F30359"/>
                </a:solidFill>
              </a:rPr>
              <a:t>3</a:t>
            </a:r>
            <a:r>
              <a:rPr lang="en-US" altLang="en-US" sz="3000" dirty="0" smtClean="0">
                <a:solidFill>
                  <a:srgbClr val="F30359"/>
                </a:solidFill>
              </a:rPr>
              <a:t>.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Các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lược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đồ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của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dự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án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CC396-BA0A-4754-966D-F2421581E7A5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58939F-B06E-4B45-A48B-5570A3E67B5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767" y="947530"/>
            <a:ext cx="10676466" cy="591047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1371630" y="805759"/>
            <a:ext cx="2390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Cơ</a:t>
            </a:r>
            <a:r>
              <a:rPr lang="en-US" sz="3200" dirty="0" smtClean="0"/>
              <a:t> </a:t>
            </a:r>
            <a:r>
              <a:rPr lang="en-US" sz="3200" dirty="0" err="1" smtClean="0"/>
              <a:t>sở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4746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5CCC396-BA0A-4754-966D-F2421581E7A5}" type="slidenum">
              <a:rPr lang="en-US" smtClean="0"/>
              <a:t>9</a:t>
            </a:fld>
            <a:endParaRPr lang="en-US"/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974666" y="130136"/>
            <a:ext cx="901378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>
                <a:schemeClr val="accent1"/>
              </a:buClr>
              <a:buNone/>
            </a:pPr>
            <a:r>
              <a:rPr lang="en-US" altLang="en-US" sz="3000" dirty="0" smtClean="0">
                <a:solidFill>
                  <a:srgbClr val="F30359"/>
                </a:solidFill>
              </a:rPr>
              <a:t>4. Demo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chương</a:t>
            </a:r>
            <a:r>
              <a:rPr lang="en-US" altLang="en-US" sz="3000" dirty="0" smtClean="0">
                <a:solidFill>
                  <a:srgbClr val="F30359"/>
                </a:solidFill>
              </a:rPr>
              <a:t> </a:t>
            </a:r>
            <a:r>
              <a:rPr lang="en-US" altLang="en-US" sz="3000" dirty="0" err="1" smtClean="0">
                <a:solidFill>
                  <a:srgbClr val="F30359"/>
                </a:solidFill>
              </a:rPr>
              <a:t>trình</a:t>
            </a:r>
            <a:endParaRPr lang="vi-VN" altLang="en-US" sz="3000" dirty="0">
              <a:solidFill>
                <a:srgbClr val="F3035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Khóa luận tốt nghiệp</a:t>
            </a:r>
            <a:endParaRPr lang="en-US"/>
          </a:p>
        </p:txBody>
      </p:sp>
      <p:pic>
        <p:nvPicPr>
          <p:cNvPr id="3" name="guest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364" y="1268908"/>
            <a:ext cx="11579921" cy="48920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12844" y="684133"/>
            <a:ext cx="23184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Guest – User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6361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777</TotalTime>
  <Words>639</Words>
  <Application>Microsoft Office PowerPoint</Application>
  <PresentationFormat>Widescreen</PresentationFormat>
  <Paragraphs>111</Paragraphs>
  <Slides>16</Slides>
  <Notes>4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(Body)</vt:lpstr>
      <vt:lpstr>Calibri Light</vt:lpstr>
      <vt:lpstr>Tahoma</vt:lpstr>
      <vt:lpstr>Wingdings</vt:lpstr>
      <vt:lpstr>Office Theme</vt:lpstr>
      <vt:lpstr>Tìm hiểu Spring Restful API, Angular Xây dựng website bán đồ nội thất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Activity On Node (AON)</dc:title>
  <cp:lastModifiedBy>Trâm Trần</cp:lastModifiedBy>
  <cp:revision>107</cp:revision>
  <dcterms:created xsi:type="dcterms:W3CDTF">2019-09-20T08:57:47Z</dcterms:created>
  <dcterms:modified xsi:type="dcterms:W3CDTF">2020-08-13T16:34:08Z</dcterms:modified>
</cp:coreProperties>
</file>

<file path=docProps/thumbnail.jpeg>
</file>